
<file path=[Content_Types].xml><?xml version="1.0" encoding="utf-8"?>
<Types xmlns="http://schemas.openxmlformats.org/package/2006/content-types">
  <Default Extension="png" ContentType="image/png"/>
  <Default Extension="jpeg" ContentType="image/jpeg"/>
  <Default Extension="mov" ContentType="video/quicktime"/>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2"/>
  </p:notesMasterIdLst>
  <p:handoutMasterIdLst>
    <p:handoutMasterId r:id="rId13"/>
  </p:handoutMasterIdLst>
  <p:sldIdLst>
    <p:sldId id="1100" r:id="rId2"/>
    <p:sldId id="1101" r:id="rId3"/>
    <p:sldId id="1102" r:id="rId4"/>
    <p:sldId id="1103" r:id="rId5"/>
    <p:sldId id="1104" r:id="rId6"/>
    <p:sldId id="1105" r:id="rId7"/>
    <p:sldId id="1094" r:id="rId8"/>
    <p:sldId id="1106" r:id="rId9"/>
    <p:sldId id="1107" r:id="rId10"/>
    <p:sldId id="1109" r:id="rId11"/>
  </p:sldIdLst>
  <p:sldSz cx="9144000" cy="6858000" type="screen4x3"/>
  <p:notesSz cx="6858000" cy="9144000"/>
  <p:custDataLst>
    <p:tags r:id="rId14"/>
  </p:custDataLst>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92" autoAdjust="0"/>
    <p:restoredTop sz="92614" autoAdjust="0"/>
  </p:normalViewPr>
  <p:slideViewPr>
    <p:cSldViewPr>
      <p:cViewPr varScale="1">
        <p:scale>
          <a:sx n="81" d="100"/>
          <a:sy n="81" d="100"/>
        </p:scale>
        <p:origin x="1426" y="72"/>
      </p:cViewPr>
      <p:guideLst>
        <p:guide orient="horz" pos="2160"/>
        <p:guide pos="2880"/>
      </p:guideLst>
    </p:cSldViewPr>
  </p:slideViewPr>
  <p:outlineViewPr>
    <p:cViewPr>
      <p:scale>
        <a:sx n="33" d="100"/>
        <a:sy n="33" d="100"/>
      </p:scale>
      <p:origin x="0" y="133387"/>
    </p:cViewPr>
  </p:outlineViewPr>
  <p:notesTextViewPr>
    <p:cViewPr>
      <p:scale>
        <a:sx n="100" d="100"/>
        <a:sy n="100" d="100"/>
      </p:scale>
      <p:origin x="0" y="0"/>
    </p:cViewPr>
  </p:notesTextViewPr>
  <p:sorterViewPr>
    <p:cViewPr>
      <p:scale>
        <a:sx n="66" d="100"/>
        <a:sy n="66" d="100"/>
      </p:scale>
      <p:origin x="0" y="25766"/>
    </p:cViewPr>
  </p:sorterViewPr>
  <p:notesViewPr>
    <p:cSldViewPr>
      <p:cViewPr varScale="1">
        <p:scale>
          <a:sx n="48" d="100"/>
          <a:sy n="48" d="100"/>
        </p:scale>
        <p:origin x="2752"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E29AF9-C613-4D7A-BD65-6AA708AF68B1}" type="datetimeFigureOut">
              <a:rPr lang="en-IN" smtClean="0"/>
              <a:pPr/>
              <a:t>21-11-2019</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63A3DE6-275B-4ECD-A046-D02D5CE5D613}" type="slidenum">
              <a:rPr lang="en-IN" smtClean="0"/>
              <a:pPr/>
              <a:t>‹#›</a:t>
            </a:fld>
            <a:endParaRPr lang="en-IN"/>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e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452047B-1304-4013-9548-A6ECCCDCDE32}" type="datetimeFigureOut">
              <a:rPr lang="en-US" smtClean="0"/>
              <a:pPr/>
              <a:t>11/21/2019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7FA689C-7A94-4775-AB50-7BA2C61A5391}" type="slidenum">
              <a:rPr lang="en-US" smtClean="0"/>
              <a:pPr/>
              <a:t>‹#›</a:t>
            </a:fld>
            <a:endParaRPr lang="en-US" dirty="0"/>
          </a:p>
        </p:txBody>
      </p:sp>
    </p:spTree>
    <p:extLst>
      <p:ext uri="{BB962C8B-B14F-4D97-AF65-F5344CB8AC3E}">
        <p14:creationId xmlns:p14="http://schemas.microsoft.com/office/powerpoint/2010/main" val="142616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a:t>
            </a:fld>
            <a:endParaRPr lang="en-US" dirty="0"/>
          </a:p>
        </p:txBody>
      </p:sp>
    </p:spTree>
    <p:extLst>
      <p:ext uri="{BB962C8B-B14F-4D97-AF65-F5344CB8AC3E}">
        <p14:creationId xmlns:p14="http://schemas.microsoft.com/office/powerpoint/2010/main" val="29104136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3</a:t>
            </a:fld>
            <a:endParaRPr lang="en-US" dirty="0"/>
          </a:p>
        </p:txBody>
      </p:sp>
    </p:spTree>
    <p:extLst>
      <p:ext uri="{BB962C8B-B14F-4D97-AF65-F5344CB8AC3E}">
        <p14:creationId xmlns:p14="http://schemas.microsoft.com/office/powerpoint/2010/main" val="1866008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4</a:t>
            </a:fld>
            <a:endParaRPr lang="en-US" dirty="0"/>
          </a:p>
        </p:txBody>
      </p:sp>
    </p:spTree>
    <p:extLst>
      <p:ext uri="{BB962C8B-B14F-4D97-AF65-F5344CB8AC3E}">
        <p14:creationId xmlns:p14="http://schemas.microsoft.com/office/powerpoint/2010/main" val="2721614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7</a:t>
            </a:fld>
            <a:endParaRPr lang="en-US" dirty="0"/>
          </a:p>
        </p:txBody>
      </p:sp>
    </p:spTree>
    <p:extLst>
      <p:ext uri="{BB962C8B-B14F-4D97-AF65-F5344CB8AC3E}">
        <p14:creationId xmlns:p14="http://schemas.microsoft.com/office/powerpoint/2010/main" val="9135082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7FA689C-7A94-4775-AB50-7BA2C61A5391}" type="slidenum">
              <a:rPr lang="en-US" smtClean="0"/>
              <a:pPr/>
              <a:t>10</a:t>
            </a:fld>
            <a:endParaRPr lang="en-US" dirty="0"/>
          </a:p>
        </p:txBody>
      </p:sp>
    </p:spTree>
    <p:extLst>
      <p:ext uri="{BB962C8B-B14F-4D97-AF65-F5344CB8AC3E}">
        <p14:creationId xmlns:p14="http://schemas.microsoft.com/office/powerpoint/2010/main" val="2831328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Name Here">
    <p:bg>
      <p:bgPr>
        <a:solidFill>
          <a:schemeClr val="bg1"/>
        </a:solidFill>
        <a:effectLst/>
      </p:bgPr>
    </p:bg>
    <p:spTree>
      <p:nvGrpSpPr>
        <p:cNvPr id="1" name=""/>
        <p:cNvGrpSpPr/>
        <p:nvPr/>
      </p:nvGrpSpPr>
      <p:grpSpPr>
        <a:xfrm>
          <a:off x="0" y="0"/>
          <a:ext cx="0" cy="0"/>
          <a:chOff x="0" y="0"/>
          <a:chExt cx="0" cy="0"/>
        </a:xfrm>
      </p:grpSpPr>
      <p:sp>
        <p:nvSpPr>
          <p:cNvPr id="11" name="Rectangle 10"/>
          <p:cNvSpPr/>
          <p:nvPr userDrawn="1"/>
        </p:nvSpPr>
        <p:spPr>
          <a:xfrm>
            <a:off x="0" y="647700"/>
            <a:ext cx="9144000" cy="304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6" name="Text Placeholder 3"/>
          <p:cNvSpPr>
            <a:spLocks noGrp="1"/>
          </p:cNvSpPr>
          <p:nvPr>
            <p:ph type="body" sz="quarter" idx="11" hasCustomPrompt="1"/>
          </p:nvPr>
        </p:nvSpPr>
        <p:spPr>
          <a:xfrm>
            <a:off x="469901" y="2612799"/>
            <a:ext cx="8220074" cy="623887"/>
          </a:xfrm>
        </p:spPr>
        <p:txBody>
          <a:bodyPr>
            <a:normAutofit/>
          </a:bodyPr>
          <a:lstStyle>
            <a:lvl1pPr algn="ctr">
              <a:buNone/>
              <a:defRPr kumimoji="0" lang="en-US" sz="3400" b="1" i="0" u="none" strike="noStrike" kern="1200" cap="none" spc="0" normalizeH="0" baseline="0" noProof="0" dirty="0" smtClean="0">
                <a:ln>
                  <a:noFill/>
                </a:ln>
                <a:solidFill>
                  <a:schemeClr val="tx1"/>
                </a:solidFill>
                <a:effectLst/>
                <a:uLnTx/>
                <a:uFillTx/>
                <a:latin typeface="+mn-lt"/>
                <a:ea typeface="+mn-ea"/>
                <a:cs typeface="Arial"/>
              </a:defRPr>
            </a:lvl1pPr>
          </a:lstStyle>
          <a:p>
            <a:pPr lvl="0"/>
            <a:r>
              <a:rPr lang="en-US" dirty="0"/>
              <a:t>Section Name Here</a:t>
            </a:r>
          </a:p>
        </p:txBody>
      </p:sp>
      <p:sp>
        <p:nvSpPr>
          <p:cNvPr id="8" name="Text Placeholder 3"/>
          <p:cNvSpPr>
            <a:spLocks noGrp="1"/>
          </p:cNvSpPr>
          <p:nvPr>
            <p:ph type="body" sz="quarter" idx="12" hasCustomPrompt="1"/>
          </p:nvPr>
        </p:nvSpPr>
        <p:spPr>
          <a:xfrm>
            <a:off x="469901" y="3290677"/>
            <a:ext cx="8220074" cy="439496"/>
          </a:xfrm>
        </p:spPr>
        <p:txBody>
          <a:bodyPr>
            <a:normAutofit/>
          </a:bodyPr>
          <a:lstStyle>
            <a:lvl1pPr algn="ctr">
              <a:buNone/>
              <a:defRPr kumimoji="0" lang="en-US" sz="2000" b="0" i="0" u="none" strike="noStrike" kern="1200" cap="none" spc="0" normalizeH="0" baseline="0" noProof="0" dirty="0" smtClean="0">
                <a:ln>
                  <a:noFill/>
                </a:ln>
                <a:solidFill>
                  <a:schemeClr val="tx1">
                    <a:lumMod val="65000"/>
                    <a:lumOff val="35000"/>
                  </a:schemeClr>
                </a:solidFill>
                <a:effectLst/>
                <a:uLnTx/>
                <a:uFillTx/>
                <a:latin typeface="+mn-lt"/>
                <a:ea typeface="+mn-ea"/>
                <a:cs typeface="Arial"/>
              </a:defRPr>
            </a:lvl1pPr>
          </a:lstStyle>
          <a:p>
            <a:pPr lvl="0"/>
            <a:r>
              <a:rPr lang="en-US" dirty="0"/>
              <a:t>Who what when where</a:t>
            </a:r>
          </a:p>
        </p:txBody>
      </p:sp>
      <p:sp>
        <p:nvSpPr>
          <p:cNvPr id="5" name="Rectangle 17"/>
          <p:cNvSpPr>
            <a:spLocks noChangeArrowheads="1"/>
          </p:cNvSpPr>
          <p:nvPr userDrawn="1"/>
        </p:nvSpPr>
        <p:spPr bwMode="gray">
          <a:xfrm>
            <a:off x="0" y="0"/>
            <a:ext cx="9144000" cy="1219200"/>
          </a:xfrm>
          <a:prstGeom prst="rect">
            <a:avLst/>
          </a:prstGeom>
          <a:gradFill rotWithShape="1">
            <a:gsLst>
              <a:gs pos="0">
                <a:schemeClr val="accent1"/>
              </a:gs>
              <a:gs pos="100000">
                <a:schemeClr val="accent1">
                  <a:gamma/>
                  <a:tint val="0"/>
                  <a:invGamma/>
                </a:schemeClr>
              </a:gs>
            </a:gsLst>
            <a:lin ang="5400000" scaled="1"/>
          </a:gradFill>
          <a:ln w="9525">
            <a:noFill/>
            <a:miter lim="800000"/>
            <a:headEnd/>
            <a:tailEnd/>
          </a:ln>
          <a:effectLst/>
        </p:spPr>
        <p:txBody>
          <a:bodyPr wrap="none" anchor="ctr"/>
          <a:lstStyle/>
          <a:p>
            <a:pPr>
              <a:defRPr/>
            </a:pP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f Coloumn Graph">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marL="0" marR="0" lvl="0" indent="0" defTabSz="457200" rtl="0" eaLnBrk="1" fontAlgn="auto" latinLnBrk="0" hangingPunct="1">
              <a:lnSpc>
                <a:spcPct val="100000"/>
              </a:lnSpc>
              <a:spcBef>
                <a:spcPct val="0"/>
              </a:spcBef>
              <a:spcAft>
                <a:spcPts val="0"/>
              </a:spcAft>
              <a:tabLst/>
              <a:defRPr/>
            </a:pPr>
            <a:r>
              <a:rPr lang="en-US" dirty="0"/>
              <a:t>Title of Column Graph</a:t>
            </a:r>
            <a:endPar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endParaRPr>
          </a:p>
        </p:txBody>
      </p:sp>
      <p:sp>
        <p:nvSpPr>
          <p:cNvPr id="14" name="Chart Placeholder 13"/>
          <p:cNvSpPr>
            <a:spLocks noGrp="1"/>
          </p:cNvSpPr>
          <p:nvPr>
            <p:ph type="chart" sz="quarter" idx="10"/>
          </p:nvPr>
        </p:nvSpPr>
        <p:spPr>
          <a:xfrm>
            <a:off x="460375" y="1509713"/>
            <a:ext cx="8229600" cy="4716462"/>
          </a:xfrm>
        </p:spPr>
        <p:txBody>
          <a:bodyPr/>
          <a:lstStyle/>
          <a:p>
            <a:endParaRPr lang="en-IN"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f Bar Graph">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marL="0" marR="0" lvl="0" indent="0" defTabSz="457200" rtl="0" eaLnBrk="1" fontAlgn="auto" latinLnBrk="0" hangingPunct="1">
              <a:lnSpc>
                <a:spcPct val="100000"/>
              </a:lnSpc>
              <a:spcBef>
                <a:spcPct val="0"/>
              </a:spcBef>
              <a:spcAft>
                <a:spcPts val="0"/>
              </a:spcAft>
              <a:tabLst/>
              <a:defRPr/>
            </a:pPr>
            <a:r>
              <a:rPr lang="en-US" dirty="0"/>
              <a:t>Title of Bar Graph</a:t>
            </a:r>
            <a:endPar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endParaRPr>
          </a:p>
        </p:txBody>
      </p:sp>
      <p:sp>
        <p:nvSpPr>
          <p:cNvPr id="14" name="Chart Placeholder 13"/>
          <p:cNvSpPr>
            <a:spLocks noGrp="1"/>
          </p:cNvSpPr>
          <p:nvPr>
            <p:ph type="chart" sz="quarter" idx="10"/>
          </p:nvPr>
        </p:nvSpPr>
        <p:spPr>
          <a:xfrm>
            <a:off x="460375" y="1509713"/>
            <a:ext cx="8229600" cy="4716462"/>
          </a:xfrm>
        </p:spPr>
        <p:txBody>
          <a:bodyPr/>
          <a:lstStyle/>
          <a:p>
            <a:endParaRPr lang="en-IN"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f Pie Char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marL="0" marR="0" lvl="0" indent="0" defTabSz="457200" rtl="0" eaLnBrk="1" fontAlgn="auto" latinLnBrk="0" hangingPunct="1">
              <a:lnSpc>
                <a:spcPct val="100000"/>
              </a:lnSpc>
              <a:spcBef>
                <a:spcPct val="0"/>
              </a:spcBef>
              <a:spcAft>
                <a:spcPts val="0"/>
              </a:spcAft>
              <a:tabLst/>
              <a:defRPr/>
            </a:pPr>
            <a:r>
              <a:rPr lang="en-US" dirty="0"/>
              <a:t>Title of Pie Chart</a:t>
            </a:r>
            <a:endPar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endParaRPr>
          </a:p>
        </p:txBody>
      </p:sp>
      <p:sp>
        <p:nvSpPr>
          <p:cNvPr id="4" name="Chart Placeholder 13"/>
          <p:cNvSpPr>
            <a:spLocks noGrp="1"/>
          </p:cNvSpPr>
          <p:nvPr>
            <p:ph type="chart" sz="quarter" idx="10"/>
          </p:nvPr>
        </p:nvSpPr>
        <p:spPr>
          <a:xfrm>
            <a:off x="460375" y="1509713"/>
            <a:ext cx="8229600" cy="4716462"/>
          </a:xfrm>
        </p:spPr>
        <p:txBody>
          <a:bodyPr/>
          <a:lstStyle/>
          <a:p>
            <a:endParaRPr lang="en-IN"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f Pie Chart 2">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marL="0" marR="0" lvl="0" indent="0" defTabSz="457200" rtl="0" eaLnBrk="1" fontAlgn="auto" latinLnBrk="0" hangingPunct="1">
              <a:lnSpc>
                <a:spcPct val="100000"/>
              </a:lnSpc>
              <a:spcBef>
                <a:spcPct val="0"/>
              </a:spcBef>
              <a:spcAft>
                <a:spcPts val="0"/>
              </a:spcAft>
              <a:tabLst/>
              <a:defRPr/>
            </a:pPr>
            <a:r>
              <a:rPr lang="en-US" dirty="0"/>
              <a:t>Title of Pie Chart</a:t>
            </a:r>
            <a:endPar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endParaRPr>
          </a:p>
        </p:txBody>
      </p:sp>
      <p:sp>
        <p:nvSpPr>
          <p:cNvPr id="4" name="Chart Placeholder 13"/>
          <p:cNvSpPr>
            <a:spLocks noGrp="1"/>
          </p:cNvSpPr>
          <p:nvPr>
            <p:ph type="chart" sz="quarter" idx="10"/>
          </p:nvPr>
        </p:nvSpPr>
        <p:spPr>
          <a:xfrm>
            <a:off x="460375" y="1509713"/>
            <a:ext cx="8229600" cy="4716462"/>
          </a:xfrm>
        </p:spPr>
        <p:txBody>
          <a:bodyPr/>
          <a:lstStyle/>
          <a:p>
            <a:endParaRPr lang="en-IN"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of Pie Chart 2">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532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lvl1pPr>
          </a:lstStyle>
          <a:p>
            <a:pPr lvl="0"/>
            <a:r>
              <a:rPr lang="en-US" dirty="0"/>
              <a:t>Insert Title Here</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Icons">
    <p:spTree>
      <p:nvGrpSpPr>
        <p:cNvPr id="1" name=""/>
        <p:cNvGrpSpPr/>
        <p:nvPr/>
      </p:nvGrpSpPr>
      <p:grpSpPr>
        <a:xfrm>
          <a:off x="0" y="0"/>
          <a:ext cx="0" cy="0"/>
          <a:chOff x="0" y="0"/>
          <a:chExt cx="0" cy="0"/>
        </a:xfrm>
      </p:grpSpPr>
      <p:sp>
        <p:nvSpPr>
          <p:cNvPr id="42" name="Oval 6"/>
          <p:cNvSpPr>
            <a:spLocks noChangeArrowheads="1"/>
          </p:cNvSpPr>
          <p:nvPr userDrawn="1"/>
        </p:nvSpPr>
        <p:spPr bwMode="gray">
          <a:xfrm>
            <a:off x="355600" y="5858423"/>
            <a:ext cx="8432800" cy="550531"/>
          </a:xfrm>
          <a:prstGeom prst="ellipse">
            <a:avLst/>
          </a:prstGeom>
          <a:gradFill rotWithShape="1">
            <a:gsLst>
              <a:gs pos="0">
                <a:srgbClr val="080808">
                  <a:alpha val="30000"/>
                </a:srgbClr>
              </a:gs>
              <a:gs pos="100000">
                <a:srgbClr val="0040A8">
                  <a:alpha val="0"/>
                </a:srgbClr>
              </a:gs>
            </a:gsLst>
            <a:path path="shape">
              <a:fillToRect l="50000" t="50000" r="50000" b="50000"/>
            </a:path>
          </a:gradFill>
          <a:ln w="9525" algn="ctr">
            <a:noFill/>
            <a:miter lim="800000"/>
            <a:headEnd/>
            <a:tailEnd/>
          </a:ln>
          <a:effectLst/>
        </p:spPr>
        <p:txBody>
          <a:bodyPr wrap="square" anchor="ctr">
            <a:noAutofit/>
          </a:bodyPr>
          <a:lstStyle/>
          <a:p>
            <a:pPr algn="ctr" fontAlgn="auto">
              <a:spcBef>
                <a:spcPts val="0"/>
              </a:spcBef>
              <a:spcAft>
                <a:spcPts val="0"/>
              </a:spcAft>
              <a:defRPr/>
            </a:pPr>
            <a:endParaRPr lang="en-US" kern="0" dirty="0">
              <a:solidFill>
                <a:srgbClr val="000000"/>
              </a:solidFill>
            </a:endParaRPr>
          </a:p>
        </p:txBody>
      </p:sp>
      <p:sp>
        <p:nvSpPr>
          <p:cNvPr id="57" name="Text Placeholder 56"/>
          <p:cNvSpPr>
            <a:spLocks noGrp="1"/>
          </p:cNvSpPr>
          <p:nvPr>
            <p:ph type="body" sz="quarter" idx="10" hasCustomPrompt="1"/>
          </p:nvPr>
        </p:nvSpPr>
        <p:spPr>
          <a:xfrm>
            <a:off x="785078" y="4223431"/>
            <a:ext cx="1452108" cy="566737"/>
          </a:xfrm>
        </p:spPr>
        <p:txBody>
          <a:bodyPr>
            <a:normAutofit/>
          </a:bodyPr>
          <a:lstStyle>
            <a:lvl1pPr algn="ctr">
              <a:buNone/>
              <a:defRPr lang="en-IN" sz="1800" kern="1200" dirty="0" smtClean="0">
                <a:solidFill>
                  <a:schemeClr val="tx1"/>
                </a:solidFill>
                <a:latin typeface="Arial" pitchFamily="34" charset="0"/>
                <a:ea typeface="+mn-ea"/>
                <a:cs typeface="Arial" pitchFamily="34" charset="0"/>
              </a:defRPr>
            </a:lvl1pPr>
          </a:lstStyle>
          <a:p>
            <a:pPr lvl="0"/>
            <a:r>
              <a:rPr lang="en-US" dirty="0"/>
              <a:t>Text 1</a:t>
            </a:r>
            <a:endParaRPr lang="en-IN" dirty="0"/>
          </a:p>
        </p:txBody>
      </p:sp>
      <p:sp>
        <p:nvSpPr>
          <p:cNvPr id="60" name="Text Placeholder 56"/>
          <p:cNvSpPr>
            <a:spLocks noGrp="1"/>
          </p:cNvSpPr>
          <p:nvPr>
            <p:ph type="body" sz="quarter" idx="12" hasCustomPrompt="1"/>
          </p:nvPr>
        </p:nvSpPr>
        <p:spPr>
          <a:xfrm>
            <a:off x="2832365" y="4223431"/>
            <a:ext cx="1452108" cy="566737"/>
          </a:xfrm>
        </p:spPr>
        <p:txBody>
          <a:bodyPr>
            <a:normAutofit/>
          </a:bodyPr>
          <a:lstStyle>
            <a:lvl1pPr algn="ctr">
              <a:buNone/>
              <a:defRPr lang="en-IN" sz="1800" kern="1200" dirty="0" smtClean="0">
                <a:solidFill>
                  <a:schemeClr val="tx1"/>
                </a:solidFill>
                <a:latin typeface="Arial" pitchFamily="34" charset="0"/>
                <a:ea typeface="+mn-ea"/>
                <a:cs typeface="Arial" pitchFamily="34" charset="0"/>
              </a:defRPr>
            </a:lvl1pPr>
          </a:lstStyle>
          <a:p>
            <a:pPr lvl="0"/>
            <a:r>
              <a:rPr lang="en-US" dirty="0"/>
              <a:t>Text 2</a:t>
            </a:r>
            <a:endParaRPr lang="en-IN" dirty="0"/>
          </a:p>
        </p:txBody>
      </p:sp>
      <p:sp>
        <p:nvSpPr>
          <p:cNvPr id="63" name="Text Placeholder 56"/>
          <p:cNvSpPr>
            <a:spLocks noGrp="1"/>
          </p:cNvSpPr>
          <p:nvPr>
            <p:ph type="body" sz="quarter" idx="14" hasCustomPrompt="1"/>
          </p:nvPr>
        </p:nvSpPr>
        <p:spPr>
          <a:xfrm>
            <a:off x="4905665" y="4223431"/>
            <a:ext cx="1452108" cy="566737"/>
          </a:xfrm>
        </p:spPr>
        <p:txBody>
          <a:bodyPr>
            <a:normAutofit/>
          </a:bodyPr>
          <a:lstStyle>
            <a:lvl1pPr algn="ctr">
              <a:buNone/>
              <a:defRPr lang="en-IN" sz="1800" kern="1200" dirty="0" smtClean="0">
                <a:solidFill>
                  <a:schemeClr val="tx1"/>
                </a:solidFill>
                <a:latin typeface="Arial" pitchFamily="34" charset="0"/>
                <a:ea typeface="+mn-ea"/>
                <a:cs typeface="Arial" pitchFamily="34" charset="0"/>
              </a:defRPr>
            </a:lvl1pPr>
          </a:lstStyle>
          <a:p>
            <a:pPr lvl="0"/>
            <a:r>
              <a:rPr lang="en-US" dirty="0"/>
              <a:t>Text 3</a:t>
            </a:r>
          </a:p>
        </p:txBody>
      </p:sp>
      <p:sp>
        <p:nvSpPr>
          <p:cNvPr id="66" name="Text Placeholder 56"/>
          <p:cNvSpPr>
            <a:spLocks noGrp="1"/>
          </p:cNvSpPr>
          <p:nvPr>
            <p:ph type="body" sz="quarter" idx="16" hasCustomPrompt="1"/>
          </p:nvPr>
        </p:nvSpPr>
        <p:spPr>
          <a:xfrm>
            <a:off x="6884396" y="4223431"/>
            <a:ext cx="1452108" cy="566737"/>
          </a:xfrm>
        </p:spPr>
        <p:txBody>
          <a:bodyPr>
            <a:normAutofit/>
          </a:bodyPr>
          <a:lstStyle>
            <a:lvl1pPr algn="ctr">
              <a:buNone/>
              <a:defRPr lang="en-IN" sz="1800" kern="1200" dirty="0" smtClean="0">
                <a:solidFill>
                  <a:schemeClr val="tx1"/>
                </a:solidFill>
                <a:latin typeface="Arial" pitchFamily="34" charset="0"/>
                <a:ea typeface="+mn-ea"/>
                <a:cs typeface="Arial" pitchFamily="34" charset="0"/>
              </a:defRPr>
            </a:lvl1pPr>
          </a:lstStyle>
          <a:p>
            <a:pPr lvl="0"/>
            <a:r>
              <a:rPr lang="en-US" dirty="0"/>
              <a:t>Text 4</a:t>
            </a:r>
            <a:endParaRPr lang="en-IN" dirty="0"/>
          </a:p>
        </p:txBody>
      </p:sp>
      <p:sp>
        <p:nvSpPr>
          <p:cNvPr id="12" name="Title 4"/>
          <p:cNvSpPr>
            <a:spLocks noGrp="1"/>
          </p:cNvSpPr>
          <p:nvPr>
            <p:ph type="title" hasCustomPrompt="1"/>
          </p:nvPr>
        </p:nvSpPr>
        <p:spPr>
          <a:xfrm>
            <a:off x="460375" y="140024"/>
            <a:ext cx="8229600" cy="553998"/>
          </a:xfrm>
          <a:prstGeom prst="rect">
            <a:avLst/>
          </a:prstGeom>
        </p:spPr>
        <p:txBody>
          <a:bodyPr/>
          <a:lstStyle>
            <a:lvl1pPr algn="ctr">
              <a:defRPr/>
            </a:lvl1pPr>
          </a:lstStyle>
          <a:p>
            <a:r>
              <a:rPr lang="en-US" dirty="0"/>
              <a:t>Click to Add Title</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cons in Circle 2">
    <p:spTree>
      <p:nvGrpSpPr>
        <p:cNvPr id="1" name=""/>
        <p:cNvGrpSpPr/>
        <p:nvPr/>
      </p:nvGrpSpPr>
      <p:grpSpPr>
        <a:xfrm>
          <a:off x="0" y="0"/>
          <a:ext cx="0" cy="0"/>
          <a:chOff x="0" y="0"/>
          <a:chExt cx="0" cy="0"/>
        </a:xfrm>
      </p:grpSpPr>
      <p:sp>
        <p:nvSpPr>
          <p:cNvPr id="12" name="Oval 11"/>
          <p:cNvSpPr/>
          <p:nvPr userDrawn="1"/>
        </p:nvSpPr>
        <p:spPr>
          <a:xfrm>
            <a:off x="2643450" y="1730903"/>
            <a:ext cx="3857101" cy="3857101"/>
          </a:xfrm>
          <a:prstGeom prst="ellipse">
            <a:avLst/>
          </a:prstGeom>
          <a:noFill/>
          <a:ln w="12700" cap="rnd">
            <a:solidFill>
              <a:schemeClr val="accent6"/>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Title 4"/>
          <p:cNvSpPr>
            <a:spLocks noGrp="1"/>
          </p:cNvSpPr>
          <p:nvPr userDrawn="1">
            <p:ph type="title" hasCustomPrompt="1"/>
          </p:nvPr>
        </p:nvSpPr>
        <p:spPr>
          <a:xfrm>
            <a:off x="460375" y="140024"/>
            <a:ext cx="8229600" cy="553998"/>
          </a:xfrm>
          <a:prstGeom prst="rect">
            <a:avLst/>
          </a:prstGeom>
        </p:spPr>
        <p:txBody>
          <a:bodyPr/>
          <a:lstStyle>
            <a:lvl1pPr algn="ctr">
              <a:defRPr/>
            </a:lvl1pPr>
          </a:lstStyle>
          <a:p>
            <a:r>
              <a:rPr lang="en-US" dirty="0"/>
              <a:t>Click to Add Title</a:t>
            </a:r>
          </a:p>
        </p:txBody>
      </p:sp>
      <p:sp>
        <p:nvSpPr>
          <p:cNvPr id="22" name="Oval 21"/>
          <p:cNvSpPr/>
          <p:nvPr userDrawn="1"/>
        </p:nvSpPr>
        <p:spPr>
          <a:xfrm>
            <a:off x="2153393" y="2931726"/>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0" name="Text Placeholder 56"/>
          <p:cNvSpPr>
            <a:spLocks noGrp="1"/>
          </p:cNvSpPr>
          <p:nvPr>
            <p:ph type="body" sz="quarter" idx="14" hasCustomPrompt="1"/>
          </p:nvPr>
        </p:nvSpPr>
        <p:spPr>
          <a:xfrm>
            <a:off x="3474131" y="3152631"/>
            <a:ext cx="2231528" cy="693655"/>
          </a:xfrm>
        </p:spPr>
        <p:txBody>
          <a:bodyPr>
            <a:noAutofit/>
          </a:bodyPr>
          <a:lstStyle>
            <a:lvl1pPr marL="0" indent="0" algn="ctr">
              <a:buNone/>
              <a:defRPr lang="en-IN" sz="2000" kern="1200" baseline="0" dirty="0" smtClean="0">
                <a:solidFill>
                  <a:schemeClr val="tx1"/>
                </a:solidFill>
                <a:latin typeface="Arial" pitchFamily="34" charset="0"/>
                <a:ea typeface="+mn-ea"/>
                <a:cs typeface="Arial" pitchFamily="34" charset="0"/>
              </a:defRPr>
            </a:lvl1pPr>
          </a:lstStyle>
          <a:p>
            <a:pPr lvl="0"/>
            <a:r>
              <a:rPr lang="en-US" dirty="0"/>
              <a:t>INSERT TEXT Subject Matter</a:t>
            </a:r>
            <a:endParaRPr lang="en-IN" dirty="0"/>
          </a:p>
        </p:txBody>
      </p:sp>
      <p:sp>
        <p:nvSpPr>
          <p:cNvPr id="25" name="Oval 24"/>
          <p:cNvSpPr/>
          <p:nvPr userDrawn="1"/>
        </p:nvSpPr>
        <p:spPr>
          <a:xfrm>
            <a:off x="5956137" y="2931726"/>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6" name="Oval 25"/>
          <p:cNvSpPr/>
          <p:nvPr userDrawn="1"/>
        </p:nvSpPr>
        <p:spPr>
          <a:xfrm>
            <a:off x="4093278" y="1338103"/>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1" name="Oval 30"/>
          <p:cNvSpPr/>
          <p:nvPr userDrawn="1"/>
        </p:nvSpPr>
        <p:spPr>
          <a:xfrm>
            <a:off x="4093278" y="5126298"/>
            <a:ext cx="957445" cy="95744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4" name="Text Placeholder 56"/>
          <p:cNvSpPr>
            <a:spLocks noGrp="1"/>
          </p:cNvSpPr>
          <p:nvPr>
            <p:ph type="body" sz="quarter" idx="13" hasCustomPrompt="1"/>
          </p:nvPr>
        </p:nvSpPr>
        <p:spPr>
          <a:xfrm>
            <a:off x="3863878" y="953610"/>
            <a:ext cx="1416244" cy="329811"/>
          </a:xfrm>
        </p:spPr>
        <p:txBody>
          <a:bodyPr>
            <a:normAutofit/>
          </a:bodyPr>
          <a:lstStyle>
            <a:lvl1pPr algn="ctr">
              <a:buNone/>
              <a:defRPr lang="en-IN" sz="1400" kern="1200" dirty="0" smtClean="0">
                <a:solidFill>
                  <a:schemeClr val="tx1"/>
                </a:solidFill>
                <a:latin typeface="Arial" pitchFamily="34" charset="0"/>
                <a:ea typeface="+mn-ea"/>
                <a:cs typeface="Arial" pitchFamily="34" charset="0"/>
              </a:defRPr>
            </a:lvl1pPr>
          </a:lstStyle>
          <a:p>
            <a:pPr lvl="0"/>
            <a:r>
              <a:rPr lang="en-US" dirty="0"/>
              <a:t>Text Here</a:t>
            </a:r>
            <a:endParaRPr lang="en-IN" dirty="0"/>
          </a:p>
        </p:txBody>
      </p:sp>
      <p:sp>
        <p:nvSpPr>
          <p:cNvPr id="37" name="Text Placeholder 56"/>
          <p:cNvSpPr>
            <a:spLocks noGrp="1"/>
          </p:cNvSpPr>
          <p:nvPr>
            <p:ph type="body" sz="quarter" idx="15" hasCustomPrompt="1"/>
          </p:nvPr>
        </p:nvSpPr>
        <p:spPr>
          <a:xfrm>
            <a:off x="3863878" y="6124845"/>
            <a:ext cx="1416244" cy="329811"/>
          </a:xfrm>
        </p:spPr>
        <p:txBody>
          <a:bodyPr>
            <a:normAutofit/>
          </a:bodyPr>
          <a:lstStyle>
            <a:lvl1pPr algn="ctr">
              <a:buNone/>
              <a:defRPr lang="en-IN" sz="1400" kern="1200" dirty="0" smtClean="0">
                <a:solidFill>
                  <a:schemeClr val="tx1"/>
                </a:solidFill>
                <a:latin typeface="Arial" pitchFamily="34" charset="0"/>
                <a:ea typeface="+mn-ea"/>
                <a:cs typeface="Arial" pitchFamily="34" charset="0"/>
              </a:defRPr>
            </a:lvl1pPr>
          </a:lstStyle>
          <a:p>
            <a:pPr lvl="0"/>
            <a:r>
              <a:rPr lang="en-US" dirty="0"/>
              <a:t>Text Here</a:t>
            </a:r>
            <a:endParaRPr lang="en-IN" dirty="0"/>
          </a:p>
        </p:txBody>
      </p:sp>
      <p:sp>
        <p:nvSpPr>
          <p:cNvPr id="39" name="Text Placeholder 56"/>
          <p:cNvSpPr>
            <a:spLocks noGrp="1"/>
          </p:cNvSpPr>
          <p:nvPr>
            <p:ph type="body" sz="quarter" idx="16" hasCustomPrompt="1"/>
          </p:nvPr>
        </p:nvSpPr>
        <p:spPr>
          <a:xfrm>
            <a:off x="6998963" y="3232353"/>
            <a:ext cx="1416244" cy="329811"/>
          </a:xfrm>
        </p:spPr>
        <p:txBody>
          <a:bodyPr>
            <a:normAutofit/>
          </a:bodyPr>
          <a:lstStyle>
            <a:lvl1pPr algn="ctr">
              <a:buNone/>
              <a:defRPr lang="en-IN" sz="1400" kern="1200" dirty="0" smtClean="0">
                <a:solidFill>
                  <a:schemeClr val="tx1"/>
                </a:solidFill>
                <a:latin typeface="Arial" pitchFamily="34" charset="0"/>
                <a:ea typeface="+mn-ea"/>
                <a:cs typeface="Arial" pitchFamily="34" charset="0"/>
              </a:defRPr>
            </a:lvl1pPr>
          </a:lstStyle>
          <a:p>
            <a:pPr lvl="0"/>
            <a:r>
              <a:rPr lang="en-US" dirty="0"/>
              <a:t>Text Here</a:t>
            </a:r>
            <a:endParaRPr lang="en-IN" dirty="0"/>
          </a:p>
        </p:txBody>
      </p:sp>
      <p:sp>
        <p:nvSpPr>
          <p:cNvPr id="40" name="Text Placeholder 56"/>
          <p:cNvSpPr>
            <a:spLocks noGrp="1"/>
          </p:cNvSpPr>
          <p:nvPr>
            <p:ph type="body" sz="quarter" idx="17" hasCustomPrompt="1"/>
          </p:nvPr>
        </p:nvSpPr>
        <p:spPr>
          <a:xfrm>
            <a:off x="701622" y="3232353"/>
            <a:ext cx="1416244" cy="329811"/>
          </a:xfrm>
        </p:spPr>
        <p:txBody>
          <a:bodyPr>
            <a:normAutofit/>
          </a:bodyPr>
          <a:lstStyle>
            <a:lvl1pPr algn="ctr">
              <a:buNone/>
              <a:defRPr lang="en-IN" sz="1400" kern="1200" dirty="0" smtClean="0">
                <a:solidFill>
                  <a:schemeClr val="tx1"/>
                </a:solidFill>
                <a:latin typeface="Arial" pitchFamily="34" charset="0"/>
                <a:ea typeface="+mn-ea"/>
                <a:cs typeface="Arial" pitchFamily="34" charset="0"/>
              </a:defRPr>
            </a:lvl1pPr>
          </a:lstStyle>
          <a:p>
            <a:pPr lvl="0"/>
            <a:r>
              <a:rPr lang="en-US" dirty="0"/>
              <a:t>Text Here</a:t>
            </a:r>
            <a:endParaRPr lang="en-IN"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showMasterPhAnim="0" userDrawn="1">
  <p:cSld name="2_Title Slide">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grpSp>
        <p:nvGrpSpPr>
          <p:cNvPr id="2" name="Group 15"/>
          <p:cNvGrpSpPr>
            <a:grpSpLocks/>
          </p:cNvGrpSpPr>
          <p:nvPr/>
        </p:nvGrpSpPr>
        <p:grpSpPr bwMode="auto">
          <a:xfrm>
            <a:off x="152400" y="381000"/>
            <a:ext cx="6838950" cy="3365500"/>
            <a:chOff x="664" y="1951"/>
            <a:chExt cx="4308" cy="2120"/>
          </a:xfrm>
        </p:grpSpPr>
        <p:sp>
          <p:nvSpPr>
            <p:cNvPr id="4112" name="Freeform 16"/>
            <p:cNvSpPr>
              <a:spLocks/>
            </p:cNvSpPr>
            <p:nvPr/>
          </p:nvSpPr>
          <p:spPr bwMode="invGray">
            <a:xfrm>
              <a:off x="743" y="2045"/>
              <a:ext cx="1267" cy="1938"/>
            </a:xfrm>
            <a:custGeom>
              <a:avLst/>
              <a:gdLst/>
              <a:ahLst/>
              <a:cxnLst>
                <a:cxn ang="0">
                  <a:pos x="116" y="258"/>
                </a:cxn>
                <a:cxn ang="0">
                  <a:pos x="320" y="210"/>
                </a:cxn>
                <a:cxn ang="0">
                  <a:pos x="434" y="240"/>
                </a:cxn>
                <a:cxn ang="0">
                  <a:pos x="416" y="444"/>
                </a:cxn>
                <a:cxn ang="0">
                  <a:pos x="272" y="582"/>
                </a:cxn>
                <a:cxn ang="0">
                  <a:pos x="218" y="714"/>
                </a:cxn>
                <a:cxn ang="0">
                  <a:pos x="284" y="964"/>
                </a:cxn>
                <a:cxn ang="0">
                  <a:pos x="316" y="960"/>
                </a:cxn>
                <a:cxn ang="0">
                  <a:pos x="328" y="906"/>
                </a:cxn>
                <a:cxn ang="0">
                  <a:pos x="478" y="1154"/>
                </a:cxn>
                <a:cxn ang="0">
                  <a:pos x="650" y="1200"/>
                </a:cxn>
                <a:cxn ang="0">
                  <a:pos x="794" y="1350"/>
                </a:cxn>
                <a:cxn ang="0">
                  <a:pos x="854" y="1422"/>
                </a:cxn>
                <a:cxn ang="0">
                  <a:pos x="770" y="1608"/>
                </a:cxn>
                <a:cxn ang="0">
                  <a:pos x="916" y="1782"/>
                </a:cxn>
                <a:cxn ang="0">
                  <a:pos x="1034" y="2022"/>
                </a:cxn>
                <a:cxn ang="0">
                  <a:pos x="1094" y="2310"/>
                </a:cxn>
                <a:cxn ang="0">
                  <a:pos x="1194" y="2540"/>
                </a:cxn>
                <a:cxn ang="0">
                  <a:pos x="1280" y="2520"/>
                </a:cxn>
                <a:cxn ang="0">
                  <a:pos x="1244" y="2394"/>
                </a:cxn>
                <a:cxn ang="0">
                  <a:pos x="1288" y="2306"/>
                </a:cxn>
                <a:cxn ang="0">
                  <a:pos x="1368" y="2228"/>
                </a:cxn>
                <a:cxn ang="0">
                  <a:pos x="1448" y="2076"/>
                </a:cxn>
                <a:cxn ang="0">
                  <a:pos x="1568" y="1950"/>
                </a:cxn>
                <a:cxn ang="0">
                  <a:pos x="1622" y="1746"/>
                </a:cxn>
                <a:cxn ang="0">
                  <a:pos x="1552" y="1538"/>
                </a:cxn>
                <a:cxn ang="0">
                  <a:pos x="1376" y="1410"/>
                </a:cxn>
                <a:cxn ang="0">
                  <a:pos x="1104" y="1280"/>
                </a:cxn>
                <a:cxn ang="0">
                  <a:pos x="974" y="1260"/>
                </a:cxn>
                <a:cxn ang="0">
                  <a:pos x="904" y="1268"/>
                </a:cxn>
                <a:cxn ang="0">
                  <a:pos x="794" y="1308"/>
                </a:cxn>
                <a:cxn ang="0">
                  <a:pos x="758" y="1174"/>
                </a:cxn>
                <a:cxn ang="0">
                  <a:pos x="736" y="1062"/>
                </a:cxn>
                <a:cxn ang="0">
                  <a:pos x="632" y="1104"/>
                </a:cxn>
                <a:cxn ang="0">
                  <a:pos x="568" y="950"/>
                </a:cxn>
                <a:cxn ang="0">
                  <a:pos x="740" y="912"/>
                </a:cxn>
                <a:cxn ang="0">
                  <a:pos x="842" y="906"/>
                </a:cxn>
                <a:cxn ang="0">
                  <a:pos x="896" y="900"/>
                </a:cxn>
                <a:cxn ang="0">
                  <a:pos x="1058" y="750"/>
                </a:cxn>
                <a:cxn ang="0">
                  <a:pos x="1184" y="678"/>
                </a:cxn>
                <a:cxn ang="0">
                  <a:pos x="1278" y="636"/>
                </a:cxn>
                <a:cxn ang="0">
                  <a:pos x="1340" y="538"/>
                </a:cxn>
                <a:cxn ang="0">
                  <a:pos x="1288" y="512"/>
                </a:cxn>
                <a:cxn ang="0">
                  <a:pos x="1526" y="456"/>
                </a:cxn>
                <a:cxn ang="0">
                  <a:pos x="1406" y="342"/>
                </a:cxn>
                <a:cxn ang="0">
                  <a:pos x="1328" y="264"/>
                </a:cxn>
                <a:cxn ang="0">
                  <a:pos x="1222" y="364"/>
                </a:cxn>
                <a:cxn ang="0">
                  <a:pos x="1110" y="444"/>
                </a:cxn>
                <a:cxn ang="0">
                  <a:pos x="1022" y="304"/>
                </a:cxn>
                <a:cxn ang="0">
                  <a:pos x="1212" y="240"/>
                </a:cxn>
                <a:cxn ang="0">
                  <a:pos x="1266" y="198"/>
                </a:cxn>
                <a:cxn ang="0">
                  <a:pos x="1328" y="172"/>
                </a:cxn>
                <a:cxn ang="0">
                  <a:pos x="1286" y="144"/>
                </a:cxn>
                <a:cxn ang="0">
                  <a:pos x="1262" y="120"/>
                </a:cxn>
                <a:cxn ang="0">
                  <a:pos x="1202" y="102"/>
                </a:cxn>
                <a:cxn ang="0">
                  <a:pos x="1106" y="136"/>
                </a:cxn>
                <a:cxn ang="0">
                  <a:pos x="950" y="120"/>
                </a:cxn>
                <a:cxn ang="0">
                  <a:pos x="550" y="0"/>
                </a:cxn>
                <a:cxn ang="0">
                  <a:pos x="344" y="32"/>
                </a:cxn>
                <a:cxn ang="0">
                  <a:pos x="290" y="102"/>
                </a:cxn>
                <a:cxn ang="0">
                  <a:pos x="128" y="174"/>
                </a:cxn>
                <a:cxn ang="0">
                  <a:pos x="128" y="216"/>
                </a:cxn>
                <a:cxn ang="0">
                  <a:pos x="2" y="252"/>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3" name="Freeform 17"/>
            <p:cNvSpPr>
              <a:spLocks/>
            </p:cNvSpPr>
            <p:nvPr/>
          </p:nvSpPr>
          <p:spPr bwMode="invGray">
            <a:xfrm>
              <a:off x="703" y="2230"/>
              <a:ext cx="34" cy="28"/>
            </a:xfrm>
            <a:custGeom>
              <a:avLst/>
              <a:gdLst/>
              <a:ahLst/>
              <a:cxnLst>
                <a:cxn ang="0">
                  <a:pos x="16" y="4"/>
                </a:cxn>
                <a:cxn ang="0">
                  <a:pos x="0" y="22"/>
                </a:cxn>
                <a:cxn ang="0">
                  <a:pos x="22" y="38"/>
                </a:cxn>
                <a:cxn ang="0">
                  <a:pos x="46" y="26"/>
                </a:cxn>
                <a:cxn ang="0">
                  <a:pos x="30" y="0"/>
                </a:cxn>
                <a:cxn ang="0">
                  <a:pos x="16" y="4"/>
                </a:cxn>
              </a:cxnLst>
              <a:rect l="0" t="0" r="r" b="b"/>
              <a:pathLst>
                <a:path w="46" h="38">
                  <a:moveTo>
                    <a:pt x="16" y="4"/>
                  </a:moveTo>
                  <a:lnTo>
                    <a:pt x="0" y="22"/>
                  </a:lnTo>
                  <a:lnTo>
                    <a:pt x="22" y="38"/>
                  </a:lnTo>
                  <a:lnTo>
                    <a:pt x="46" y="26"/>
                  </a:lnTo>
                  <a:lnTo>
                    <a:pt x="30" y="0"/>
                  </a:lnTo>
                  <a:lnTo>
                    <a:pt x="16" y="4"/>
                  </a:ln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4" name="Freeform 18"/>
            <p:cNvSpPr>
              <a:spLocks/>
            </p:cNvSpPr>
            <p:nvPr/>
          </p:nvSpPr>
          <p:spPr bwMode="invGray">
            <a:xfrm>
              <a:off x="1010" y="2353"/>
              <a:ext cx="39" cy="32"/>
            </a:xfrm>
            <a:custGeom>
              <a:avLst/>
              <a:gdLst/>
              <a:ahLst/>
              <a:cxnLst>
                <a:cxn ang="0">
                  <a:pos x="12" y="0"/>
                </a:cxn>
                <a:cxn ang="0">
                  <a:pos x="26" y="44"/>
                </a:cxn>
                <a:cxn ang="0">
                  <a:pos x="42" y="42"/>
                </a:cxn>
                <a:cxn ang="0">
                  <a:pos x="38" y="16"/>
                </a:cxn>
                <a:cxn ang="0">
                  <a:pos x="26" y="2"/>
                </a:cxn>
                <a:cxn ang="0">
                  <a:pos x="12" y="0"/>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5" name="Freeform 19"/>
            <p:cNvSpPr>
              <a:spLocks/>
            </p:cNvSpPr>
            <p:nvPr/>
          </p:nvSpPr>
          <p:spPr bwMode="invGray">
            <a:xfrm>
              <a:off x="1792" y="2409"/>
              <a:ext cx="98" cy="74"/>
            </a:xfrm>
            <a:custGeom>
              <a:avLst/>
              <a:gdLst/>
              <a:ahLst/>
              <a:cxnLst>
                <a:cxn ang="0">
                  <a:pos x="97" y="0"/>
                </a:cxn>
                <a:cxn ang="0">
                  <a:pos x="79" y="8"/>
                </a:cxn>
                <a:cxn ang="0">
                  <a:pos x="53" y="24"/>
                </a:cxn>
                <a:cxn ang="0">
                  <a:pos x="39" y="40"/>
                </a:cxn>
                <a:cxn ang="0">
                  <a:pos x="21" y="52"/>
                </a:cxn>
                <a:cxn ang="0">
                  <a:pos x="63" y="82"/>
                </a:cxn>
                <a:cxn ang="0">
                  <a:pos x="79" y="94"/>
                </a:cxn>
                <a:cxn ang="0">
                  <a:pos x="85" y="92"/>
                </a:cxn>
                <a:cxn ang="0">
                  <a:pos x="89" y="86"/>
                </a:cxn>
                <a:cxn ang="0">
                  <a:pos x="97" y="98"/>
                </a:cxn>
                <a:cxn ang="0">
                  <a:pos x="123" y="86"/>
                </a:cxn>
                <a:cxn ang="0">
                  <a:pos x="129" y="74"/>
                </a:cxn>
                <a:cxn ang="0">
                  <a:pos x="101" y="40"/>
                </a:cxn>
                <a:cxn ang="0">
                  <a:pos x="115" y="24"/>
                </a:cxn>
                <a:cxn ang="0">
                  <a:pos x="111" y="4"/>
                </a:cxn>
                <a:cxn ang="0">
                  <a:pos x="97" y="0"/>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6" name="Freeform 20"/>
            <p:cNvSpPr>
              <a:spLocks/>
            </p:cNvSpPr>
            <p:nvPr/>
          </p:nvSpPr>
          <p:spPr bwMode="invGray">
            <a:xfrm>
              <a:off x="1318" y="2793"/>
              <a:ext cx="158" cy="84"/>
            </a:xfrm>
            <a:custGeom>
              <a:avLst/>
              <a:gdLst/>
              <a:ahLst/>
              <a:cxnLst>
                <a:cxn ang="0">
                  <a:pos x="47" y="12"/>
                </a:cxn>
                <a:cxn ang="0">
                  <a:pos x="17" y="12"/>
                </a:cxn>
                <a:cxn ang="0">
                  <a:pos x="5" y="16"/>
                </a:cxn>
                <a:cxn ang="0">
                  <a:pos x="25" y="52"/>
                </a:cxn>
                <a:cxn ang="0">
                  <a:pos x="51" y="44"/>
                </a:cxn>
                <a:cxn ang="0">
                  <a:pos x="93" y="54"/>
                </a:cxn>
                <a:cxn ang="0">
                  <a:pos x="111" y="60"/>
                </a:cxn>
                <a:cxn ang="0">
                  <a:pos x="133" y="88"/>
                </a:cxn>
                <a:cxn ang="0">
                  <a:pos x="141" y="112"/>
                </a:cxn>
                <a:cxn ang="0">
                  <a:pos x="157" y="100"/>
                </a:cxn>
                <a:cxn ang="0">
                  <a:pos x="169" y="96"/>
                </a:cxn>
                <a:cxn ang="0">
                  <a:pos x="187" y="102"/>
                </a:cxn>
                <a:cxn ang="0">
                  <a:pos x="195" y="80"/>
                </a:cxn>
                <a:cxn ang="0">
                  <a:pos x="153" y="54"/>
                </a:cxn>
                <a:cxn ang="0">
                  <a:pos x="105" y="20"/>
                </a:cxn>
                <a:cxn ang="0">
                  <a:pos x="53" y="26"/>
                </a:cxn>
                <a:cxn ang="0">
                  <a:pos x="47" y="12"/>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7" name="Freeform 21"/>
            <p:cNvSpPr>
              <a:spLocks/>
            </p:cNvSpPr>
            <p:nvPr/>
          </p:nvSpPr>
          <p:spPr bwMode="invGray">
            <a:xfrm>
              <a:off x="1448" y="2857"/>
              <a:ext cx="99" cy="41"/>
            </a:xfrm>
            <a:custGeom>
              <a:avLst/>
              <a:gdLst/>
              <a:ahLst/>
              <a:cxnLst>
                <a:cxn ang="0">
                  <a:pos x="57" y="0"/>
                </a:cxn>
                <a:cxn ang="0">
                  <a:pos x="43" y="6"/>
                </a:cxn>
                <a:cxn ang="0">
                  <a:pos x="31" y="30"/>
                </a:cxn>
                <a:cxn ang="0">
                  <a:pos x="15" y="34"/>
                </a:cxn>
                <a:cxn ang="0">
                  <a:pos x="3" y="42"/>
                </a:cxn>
                <a:cxn ang="0">
                  <a:pos x="13" y="54"/>
                </a:cxn>
                <a:cxn ang="0">
                  <a:pos x="133" y="34"/>
                </a:cxn>
                <a:cxn ang="0">
                  <a:pos x="123" y="16"/>
                </a:cxn>
                <a:cxn ang="0">
                  <a:pos x="105" y="8"/>
                </a:cxn>
                <a:cxn ang="0">
                  <a:pos x="101" y="24"/>
                </a:cxn>
                <a:cxn ang="0">
                  <a:pos x="89" y="18"/>
                </a:cxn>
                <a:cxn ang="0">
                  <a:pos x="67" y="14"/>
                </a:cxn>
                <a:cxn ang="0">
                  <a:pos x="57" y="0"/>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8" name="Freeform 22"/>
            <p:cNvSpPr>
              <a:spLocks/>
            </p:cNvSpPr>
            <p:nvPr/>
          </p:nvSpPr>
          <p:spPr bwMode="invGray">
            <a:xfrm>
              <a:off x="1553" y="2883"/>
              <a:ext cx="38"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19" name="Freeform 23"/>
            <p:cNvSpPr>
              <a:spLocks/>
            </p:cNvSpPr>
            <p:nvPr/>
          </p:nvSpPr>
          <p:spPr bwMode="invGray">
            <a:xfrm>
              <a:off x="1609" y="2886"/>
              <a:ext cx="12" cy="25"/>
            </a:xfrm>
            <a:custGeom>
              <a:avLst/>
              <a:gdLst/>
              <a:ahLst/>
              <a:cxnLst>
                <a:cxn ang="0">
                  <a:pos x="14" y="0"/>
                </a:cxn>
                <a:cxn ang="0">
                  <a:pos x="0" y="14"/>
                </a:cxn>
                <a:cxn ang="0">
                  <a:pos x="16" y="34"/>
                </a:cxn>
                <a:cxn ang="0">
                  <a:pos x="12" y="18"/>
                </a:cxn>
                <a:cxn ang="0">
                  <a:pos x="16" y="6"/>
                </a:cxn>
                <a:cxn ang="0">
                  <a:pos x="14" y="0"/>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0" name="Freeform 24"/>
            <p:cNvSpPr>
              <a:spLocks/>
            </p:cNvSpPr>
            <p:nvPr/>
          </p:nvSpPr>
          <p:spPr bwMode="invGray">
            <a:xfrm>
              <a:off x="1426" y="2040"/>
              <a:ext cx="180" cy="88"/>
            </a:xfrm>
            <a:custGeom>
              <a:avLst/>
              <a:gdLst/>
              <a:ahLst/>
              <a:cxnLst>
                <a:cxn ang="0">
                  <a:pos x="64" y="1"/>
                </a:cxn>
                <a:cxn ang="0">
                  <a:pos x="24" y="31"/>
                </a:cxn>
                <a:cxn ang="0">
                  <a:pos x="6" y="37"/>
                </a:cxn>
                <a:cxn ang="0">
                  <a:pos x="0" y="39"/>
                </a:cxn>
                <a:cxn ang="0">
                  <a:pos x="26" y="59"/>
                </a:cxn>
                <a:cxn ang="0">
                  <a:pos x="38" y="63"/>
                </a:cxn>
                <a:cxn ang="0">
                  <a:pos x="68" y="47"/>
                </a:cxn>
                <a:cxn ang="0">
                  <a:pos x="80" y="43"/>
                </a:cxn>
                <a:cxn ang="0">
                  <a:pos x="82" y="55"/>
                </a:cxn>
                <a:cxn ang="0">
                  <a:pos x="64" y="61"/>
                </a:cxn>
                <a:cxn ang="0">
                  <a:pos x="72" y="73"/>
                </a:cxn>
                <a:cxn ang="0">
                  <a:pos x="40" y="87"/>
                </a:cxn>
                <a:cxn ang="0">
                  <a:pos x="70" y="109"/>
                </a:cxn>
                <a:cxn ang="0">
                  <a:pos x="82" y="113"/>
                </a:cxn>
                <a:cxn ang="0">
                  <a:pos x="118" y="103"/>
                </a:cxn>
                <a:cxn ang="0">
                  <a:pos x="150" y="105"/>
                </a:cxn>
                <a:cxn ang="0">
                  <a:pos x="168" y="117"/>
                </a:cxn>
                <a:cxn ang="0">
                  <a:pos x="204" y="109"/>
                </a:cxn>
                <a:cxn ang="0">
                  <a:pos x="224" y="103"/>
                </a:cxn>
                <a:cxn ang="0">
                  <a:pos x="222" y="77"/>
                </a:cxn>
                <a:cxn ang="0">
                  <a:pos x="234" y="69"/>
                </a:cxn>
                <a:cxn ang="0">
                  <a:pos x="238" y="47"/>
                </a:cxn>
                <a:cxn ang="0">
                  <a:pos x="210" y="57"/>
                </a:cxn>
                <a:cxn ang="0">
                  <a:pos x="200" y="43"/>
                </a:cxn>
                <a:cxn ang="0">
                  <a:pos x="172" y="45"/>
                </a:cxn>
                <a:cxn ang="0">
                  <a:pos x="134" y="9"/>
                </a:cxn>
                <a:cxn ang="0">
                  <a:pos x="94" y="11"/>
                </a:cxn>
                <a:cxn ang="0">
                  <a:pos x="82" y="1"/>
                </a:cxn>
                <a:cxn ang="0">
                  <a:pos x="64" y="1"/>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1" name="Freeform 25"/>
            <p:cNvSpPr>
              <a:spLocks/>
            </p:cNvSpPr>
            <p:nvPr/>
          </p:nvSpPr>
          <p:spPr bwMode="invGray">
            <a:xfrm>
              <a:off x="1506" y="1999"/>
              <a:ext cx="146" cy="60"/>
            </a:xfrm>
            <a:custGeom>
              <a:avLst/>
              <a:gdLst/>
              <a:ahLst/>
              <a:cxnLst>
                <a:cxn ang="0">
                  <a:pos x="97" y="10"/>
                </a:cxn>
                <a:cxn ang="0">
                  <a:pos x="13" y="24"/>
                </a:cxn>
                <a:cxn ang="0">
                  <a:pos x="9" y="34"/>
                </a:cxn>
                <a:cxn ang="0">
                  <a:pos x="57" y="52"/>
                </a:cxn>
                <a:cxn ang="0">
                  <a:pos x="135" y="74"/>
                </a:cxn>
                <a:cxn ang="0">
                  <a:pos x="175" y="68"/>
                </a:cxn>
                <a:cxn ang="0">
                  <a:pos x="187" y="64"/>
                </a:cxn>
                <a:cxn ang="0">
                  <a:pos x="175" y="44"/>
                </a:cxn>
                <a:cxn ang="0">
                  <a:pos x="163" y="36"/>
                </a:cxn>
                <a:cxn ang="0">
                  <a:pos x="129" y="26"/>
                </a:cxn>
                <a:cxn ang="0">
                  <a:pos x="97" y="10"/>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2" name="Freeform 26"/>
            <p:cNvSpPr>
              <a:spLocks/>
            </p:cNvSpPr>
            <p:nvPr/>
          </p:nvSpPr>
          <p:spPr bwMode="invGray">
            <a:xfrm>
              <a:off x="1711" y="2069"/>
              <a:ext cx="233" cy="190"/>
            </a:xfrm>
            <a:custGeom>
              <a:avLst/>
              <a:gdLst/>
              <a:ahLst/>
              <a:cxnLst>
                <a:cxn ang="0">
                  <a:pos x="67" y="9"/>
                </a:cxn>
                <a:cxn ang="0">
                  <a:pos x="51" y="23"/>
                </a:cxn>
                <a:cxn ang="0">
                  <a:pos x="21" y="39"/>
                </a:cxn>
                <a:cxn ang="0">
                  <a:pos x="53" y="77"/>
                </a:cxn>
                <a:cxn ang="0">
                  <a:pos x="79" y="85"/>
                </a:cxn>
                <a:cxn ang="0">
                  <a:pos x="103" y="99"/>
                </a:cxn>
                <a:cxn ang="0">
                  <a:pos x="127" y="85"/>
                </a:cxn>
                <a:cxn ang="0">
                  <a:pos x="143" y="101"/>
                </a:cxn>
                <a:cxn ang="0">
                  <a:pos x="149" y="127"/>
                </a:cxn>
                <a:cxn ang="0">
                  <a:pos x="115" y="151"/>
                </a:cxn>
                <a:cxn ang="0">
                  <a:pos x="89" y="173"/>
                </a:cxn>
                <a:cxn ang="0">
                  <a:pos x="69" y="169"/>
                </a:cxn>
                <a:cxn ang="0">
                  <a:pos x="57" y="165"/>
                </a:cxn>
                <a:cxn ang="0">
                  <a:pos x="43" y="187"/>
                </a:cxn>
                <a:cxn ang="0">
                  <a:pos x="39" y="199"/>
                </a:cxn>
                <a:cxn ang="0">
                  <a:pos x="73" y="205"/>
                </a:cxn>
                <a:cxn ang="0">
                  <a:pos x="95" y="203"/>
                </a:cxn>
                <a:cxn ang="0">
                  <a:pos x="115" y="231"/>
                </a:cxn>
                <a:cxn ang="0">
                  <a:pos x="127" y="235"/>
                </a:cxn>
                <a:cxn ang="0">
                  <a:pos x="139" y="239"/>
                </a:cxn>
                <a:cxn ang="0">
                  <a:pos x="155" y="251"/>
                </a:cxn>
                <a:cxn ang="0">
                  <a:pos x="181" y="237"/>
                </a:cxn>
                <a:cxn ang="0">
                  <a:pos x="203" y="235"/>
                </a:cxn>
                <a:cxn ang="0">
                  <a:pos x="229" y="213"/>
                </a:cxn>
                <a:cxn ang="0">
                  <a:pos x="225" y="185"/>
                </a:cxn>
                <a:cxn ang="0">
                  <a:pos x="217" y="173"/>
                </a:cxn>
                <a:cxn ang="0">
                  <a:pos x="233" y="167"/>
                </a:cxn>
                <a:cxn ang="0">
                  <a:pos x="245" y="183"/>
                </a:cxn>
                <a:cxn ang="0">
                  <a:pos x="247" y="197"/>
                </a:cxn>
                <a:cxn ang="0">
                  <a:pos x="261" y="193"/>
                </a:cxn>
                <a:cxn ang="0">
                  <a:pos x="303" y="169"/>
                </a:cxn>
                <a:cxn ang="0">
                  <a:pos x="293" y="147"/>
                </a:cxn>
                <a:cxn ang="0">
                  <a:pos x="259" y="123"/>
                </a:cxn>
                <a:cxn ang="0">
                  <a:pos x="265" y="107"/>
                </a:cxn>
                <a:cxn ang="0">
                  <a:pos x="277" y="103"/>
                </a:cxn>
                <a:cxn ang="0">
                  <a:pos x="253" y="63"/>
                </a:cxn>
                <a:cxn ang="0">
                  <a:pos x="233" y="59"/>
                </a:cxn>
                <a:cxn ang="0">
                  <a:pos x="221" y="55"/>
                </a:cxn>
                <a:cxn ang="0">
                  <a:pos x="201" y="33"/>
                </a:cxn>
                <a:cxn ang="0">
                  <a:pos x="155" y="45"/>
                </a:cxn>
                <a:cxn ang="0">
                  <a:pos x="167" y="25"/>
                </a:cxn>
                <a:cxn ang="0">
                  <a:pos x="139" y="17"/>
                </a:cxn>
                <a:cxn ang="0">
                  <a:pos x="119" y="19"/>
                </a:cxn>
                <a:cxn ang="0">
                  <a:pos x="67" y="9"/>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3" name="Freeform 27"/>
            <p:cNvSpPr>
              <a:spLocks/>
            </p:cNvSpPr>
            <p:nvPr/>
          </p:nvSpPr>
          <p:spPr bwMode="invGray">
            <a:xfrm>
              <a:off x="1709" y="1987"/>
              <a:ext cx="44" cy="37"/>
            </a:xfrm>
            <a:custGeom>
              <a:avLst/>
              <a:gdLst/>
              <a:ahLst/>
              <a:cxnLst>
                <a:cxn ang="0">
                  <a:pos x="26" y="0"/>
                </a:cxn>
                <a:cxn ang="0">
                  <a:pos x="0" y="10"/>
                </a:cxn>
                <a:cxn ang="0">
                  <a:pos x="30" y="40"/>
                </a:cxn>
                <a:cxn ang="0">
                  <a:pos x="48" y="50"/>
                </a:cxn>
                <a:cxn ang="0">
                  <a:pos x="58" y="28"/>
                </a:cxn>
                <a:cxn ang="0">
                  <a:pos x="44" y="8"/>
                </a:cxn>
                <a:cxn ang="0">
                  <a:pos x="26" y="0"/>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4" name="Freeform 28"/>
            <p:cNvSpPr>
              <a:spLocks/>
            </p:cNvSpPr>
            <p:nvPr/>
          </p:nvSpPr>
          <p:spPr bwMode="invGray">
            <a:xfrm>
              <a:off x="1625" y="2057"/>
              <a:ext cx="65" cy="42"/>
            </a:xfrm>
            <a:custGeom>
              <a:avLst/>
              <a:gdLst/>
              <a:ahLst/>
              <a:cxnLst>
                <a:cxn ang="0">
                  <a:pos x="44" y="7"/>
                </a:cxn>
                <a:cxn ang="0">
                  <a:pos x="24" y="25"/>
                </a:cxn>
                <a:cxn ang="0">
                  <a:pos x="4" y="27"/>
                </a:cxn>
                <a:cxn ang="0">
                  <a:pos x="16" y="57"/>
                </a:cxn>
                <a:cxn ang="0">
                  <a:pos x="74" y="35"/>
                </a:cxn>
                <a:cxn ang="0">
                  <a:pos x="86" y="17"/>
                </a:cxn>
                <a:cxn ang="0">
                  <a:pos x="56" y="7"/>
                </a:cxn>
                <a:cxn ang="0">
                  <a:pos x="44" y="7"/>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5" name="Freeform 29"/>
            <p:cNvSpPr>
              <a:spLocks/>
            </p:cNvSpPr>
            <p:nvPr/>
          </p:nvSpPr>
          <p:spPr bwMode="invGray">
            <a:xfrm>
              <a:off x="1693" y="2065"/>
              <a:ext cx="54" cy="25"/>
            </a:xfrm>
            <a:custGeom>
              <a:avLst/>
              <a:gdLst/>
              <a:ahLst/>
              <a:cxnLst>
                <a:cxn ang="0">
                  <a:pos x="40" y="0"/>
                </a:cxn>
                <a:cxn ang="0">
                  <a:pos x="10" y="16"/>
                </a:cxn>
                <a:cxn ang="0">
                  <a:pos x="24" y="34"/>
                </a:cxn>
                <a:cxn ang="0">
                  <a:pos x="52" y="28"/>
                </a:cxn>
                <a:cxn ang="0">
                  <a:pos x="64" y="20"/>
                </a:cxn>
                <a:cxn ang="0">
                  <a:pos x="40" y="0"/>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6" name="Freeform 30"/>
            <p:cNvSpPr>
              <a:spLocks/>
            </p:cNvSpPr>
            <p:nvPr/>
          </p:nvSpPr>
          <p:spPr bwMode="invGray">
            <a:xfrm>
              <a:off x="1664" y="2029"/>
              <a:ext cx="64" cy="34"/>
            </a:xfrm>
            <a:custGeom>
              <a:avLst/>
              <a:gdLst/>
              <a:ahLst/>
              <a:cxnLst>
                <a:cxn ang="0">
                  <a:pos x="58" y="10"/>
                </a:cxn>
                <a:cxn ang="0">
                  <a:pos x="28" y="4"/>
                </a:cxn>
                <a:cxn ang="0">
                  <a:pos x="0" y="18"/>
                </a:cxn>
                <a:cxn ang="0">
                  <a:pos x="40" y="32"/>
                </a:cxn>
                <a:cxn ang="0">
                  <a:pos x="64" y="40"/>
                </a:cxn>
                <a:cxn ang="0">
                  <a:pos x="84" y="18"/>
                </a:cxn>
                <a:cxn ang="0">
                  <a:pos x="82" y="6"/>
                </a:cxn>
                <a:cxn ang="0">
                  <a:pos x="64" y="0"/>
                </a:cxn>
                <a:cxn ang="0">
                  <a:pos x="58" y="10"/>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7" name="Freeform 31"/>
            <p:cNvSpPr>
              <a:spLocks/>
            </p:cNvSpPr>
            <p:nvPr/>
          </p:nvSpPr>
          <p:spPr bwMode="invGray">
            <a:xfrm>
              <a:off x="1637" y="1997"/>
              <a:ext cx="44" cy="24"/>
            </a:xfrm>
            <a:custGeom>
              <a:avLst/>
              <a:gdLst/>
              <a:ahLst/>
              <a:cxnLst>
                <a:cxn ang="0">
                  <a:pos x="16" y="4"/>
                </a:cxn>
                <a:cxn ang="0">
                  <a:pos x="0" y="18"/>
                </a:cxn>
                <a:cxn ang="0">
                  <a:pos x="20" y="28"/>
                </a:cxn>
                <a:cxn ang="0">
                  <a:pos x="28" y="20"/>
                </a:cxn>
                <a:cxn ang="0">
                  <a:pos x="52" y="12"/>
                </a:cxn>
                <a:cxn ang="0">
                  <a:pos x="44" y="0"/>
                </a:cxn>
                <a:cxn ang="0">
                  <a:pos x="16" y="4"/>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8" name="Freeform 32"/>
            <p:cNvSpPr>
              <a:spLocks/>
            </p:cNvSpPr>
            <p:nvPr/>
          </p:nvSpPr>
          <p:spPr bwMode="invGray">
            <a:xfrm>
              <a:off x="1751" y="2000"/>
              <a:ext cx="114" cy="77"/>
            </a:xfrm>
            <a:custGeom>
              <a:avLst/>
              <a:gdLst/>
              <a:ahLst/>
              <a:cxnLst>
                <a:cxn ang="0">
                  <a:pos x="38" y="0"/>
                </a:cxn>
                <a:cxn ang="0">
                  <a:pos x="14" y="6"/>
                </a:cxn>
                <a:cxn ang="0">
                  <a:pos x="4" y="38"/>
                </a:cxn>
                <a:cxn ang="0">
                  <a:pos x="12" y="56"/>
                </a:cxn>
                <a:cxn ang="0">
                  <a:pos x="0" y="72"/>
                </a:cxn>
                <a:cxn ang="0">
                  <a:pos x="56" y="86"/>
                </a:cxn>
                <a:cxn ang="0">
                  <a:pos x="82" y="92"/>
                </a:cxn>
                <a:cxn ang="0">
                  <a:pos x="152" y="86"/>
                </a:cxn>
                <a:cxn ang="0">
                  <a:pos x="76" y="70"/>
                </a:cxn>
                <a:cxn ang="0">
                  <a:pos x="54" y="62"/>
                </a:cxn>
                <a:cxn ang="0">
                  <a:pos x="44" y="52"/>
                </a:cxn>
                <a:cxn ang="0">
                  <a:pos x="50" y="34"/>
                </a:cxn>
                <a:cxn ang="0">
                  <a:pos x="38" y="0"/>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29" name="Freeform 33"/>
            <p:cNvSpPr>
              <a:spLocks/>
            </p:cNvSpPr>
            <p:nvPr/>
          </p:nvSpPr>
          <p:spPr bwMode="invGray">
            <a:xfrm>
              <a:off x="664" y="2245"/>
              <a:ext cx="25" cy="15"/>
            </a:xfrm>
            <a:custGeom>
              <a:avLst/>
              <a:gdLst/>
              <a:ahLst/>
              <a:cxnLst>
                <a:cxn ang="0">
                  <a:pos x="34" y="0"/>
                </a:cxn>
                <a:cxn ang="0">
                  <a:pos x="24" y="20"/>
                </a:cxn>
                <a:cxn ang="0">
                  <a:pos x="4" y="18"/>
                </a:cxn>
                <a:cxn ang="0">
                  <a:pos x="4" y="6"/>
                </a:cxn>
                <a:cxn ang="0">
                  <a:pos x="34" y="0"/>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0" name="Freeform 34"/>
            <p:cNvSpPr>
              <a:spLocks/>
            </p:cNvSpPr>
            <p:nvPr/>
          </p:nvSpPr>
          <p:spPr bwMode="invGray">
            <a:xfrm>
              <a:off x="1421" y="2756"/>
              <a:ext cx="16" cy="12"/>
            </a:xfrm>
            <a:custGeom>
              <a:avLst/>
              <a:gdLst/>
              <a:ahLst/>
              <a:cxnLst>
                <a:cxn ang="0">
                  <a:pos x="3" y="0"/>
                </a:cxn>
                <a:cxn ang="0">
                  <a:pos x="13" y="16"/>
                </a:cxn>
                <a:cxn ang="0">
                  <a:pos x="3" y="0"/>
                </a:cxn>
              </a:cxnLst>
              <a:rect l="0" t="0" r="r" b="b"/>
              <a:pathLst>
                <a:path w="21" h="16">
                  <a:moveTo>
                    <a:pt x="3" y="0"/>
                  </a:moveTo>
                  <a:cubicBezTo>
                    <a:pt x="0" y="9"/>
                    <a:pt x="6" y="11"/>
                    <a:pt x="13" y="16"/>
                  </a:cubicBezTo>
                  <a:cubicBezTo>
                    <a:pt x="21" y="4"/>
                    <a:pt x="16" y="2"/>
                    <a:pt x="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1" name="Freeform 35"/>
            <p:cNvSpPr>
              <a:spLocks/>
            </p:cNvSpPr>
            <p:nvPr/>
          </p:nvSpPr>
          <p:spPr bwMode="invGray">
            <a:xfrm>
              <a:off x="1424" y="2781"/>
              <a:ext cx="16" cy="12"/>
            </a:xfrm>
            <a:custGeom>
              <a:avLst/>
              <a:gdLst/>
              <a:ahLst/>
              <a:cxnLst>
                <a:cxn ang="0">
                  <a:pos x="3" y="0"/>
                </a:cxn>
                <a:cxn ang="0">
                  <a:pos x="13" y="16"/>
                </a:cxn>
                <a:cxn ang="0">
                  <a:pos x="3" y="0"/>
                </a:cxn>
              </a:cxnLst>
              <a:rect l="0" t="0" r="r" b="b"/>
              <a:pathLst>
                <a:path w="21" h="16">
                  <a:moveTo>
                    <a:pt x="3" y="0"/>
                  </a:moveTo>
                  <a:cubicBezTo>
                    <a:pt x="0" y="9"/>
                    <a:pt x="6" y="11"/>
                    <a:pt x="13" y="16"/>
                  </a:cubicBezTo>
                  <a:cubicBezTo>
                    <a:pt x="21" y="4"/>
                    <a:pt x="16" y="2"/>
                    <a:pt x="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2" name="Freeform 36"/>
            <p:cNvSpPr>
              <a:spLocks/>
            </p:cNvSpPr>
            <p:nvPr/>
          </p:nvSpPr>
          <p:spPr bwMode="invGray">
            <a:xfrm>
              <a:off x="1628" y="2913"/>
              <a:ext cx="15" cy="12"/>
            </a:xfrm>
            <a:custGeom>
              <a:avLst/>
              <a:gdLst/>
              <a:ahLst/>
              <a:cxnLst>
                <a:cxn ang="0">
                  <a:pos x="3" y="0"/>
                </a:cxn>
                <a:cxn ang="0">
                  <a:pos x="13" y="16"/>
                </a:cxn>
                <a:cxn ang="0">
                  <a:pos x="3" y="0"/>
                </a:cxn>
              </a:cxnLst>
              <a:rect l="0" t="0" r="r" b="b"/>
              <a:pathLst>
                <a:path w="21" h="16">
                  <a:moveTo>
                    <a:pt x="3" y="0"/>
                  </a:moveTo>
                  <a:cubicBezTo>
                    <a:pt x="0" y="9"/>
                    <a:pt x="6" y="11"/>
                    <a:pt x="13" y="16"/>
                  </a:cubicBezTo>
                  <a:cubicBezTo>
                    <a:pt x="21" y="4"/>
                    <a:pt x="16" y="2"/>
                    <a:pt x="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3" name="Freeform 37"/>
            <p:cNvSpPr>
              <a:spLocks/>
            </p:cNvSpPr>
            <p:nvPr/>
          </p:nvSpPr>
          <p:spPr bwMode="invGray">
            <a:xfrm>
              <a:off x="1752" y="2429"/>
              <a:ext cx="38"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4" name="Freeform 38"/>
            <p:cNvSpPr>
              <a:spLocks/>
            </p:cNvSpPr>
            <p:nvPr/>
          </p:nvSpPr>
          <p:spPr bwMode="invGray">
            <a:xfrm>
              <a:off x="1652" y="2224"/>
              <a:ext cx="38"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5" name="Freeform 39"/>
            <p:cNvSpPr>
              <a:spLocks/>
            </p:cNvSpPr>
            <p:nvPr/>
          </p:nvSpPr>
          <p:spPr bwMode="invGray">
            <a:xfrm>
              <a:off x="1717" y="2045"/>
              <a:ext cx="39"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6" name="Freeform 40"/>
            <p:cNvSpPr>
              <a:spLocks/>
            </p:cNvSpPr>
            <p:nvPr/>
          </p:nvSpPr>
          <p:spPr bwMode="invGray">
            <a:xfrm>
              <a:off x="1780" y="2153"/>
              <a:ext cx="38" cy="18"/>
            </a:xfrm>
            <a:custGeom>
              <a:avLst/>
              <a:gdLst/>
              <a:ahLst/>
              <a:cxnLst>
                <a:cxn ang="0">
                  <a:pos x="13" y="0"/>
                </a:cxn>
                <a:cxn ang="0">
                  <a:pos x="7" y="18"/>
                </a:cxn>
                <a:cxn ang="0">
                  <a:pos x="27" y="24"/>
                </a:cxn>
                <a:cxn ang="0">
                  <a:pos x="33" y="4"/>
                </a:cxn>
                <a:cxn ang="0">
                  <a:pos x="13" y="0"/>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7" name="Freeform 41"/>
            <p:cNvSpPr>
              <a:spLocks/>
            </p:cNvSpPr>
            <p:nvPr/>
          </p:nvSpPr>
          <p:spPr bwMode="invGray">
            <a:xfrm>
              <a:off x="1796" y="1951"/>
              <a:ext cx="696" cy="346"/>
            </a:xfrm>
            <a:custGeom>
              <a:avLst/>
              <a:gdLst/>
              <a:ahLst/>
              <a:cxnLst>
                <a:cxn ang="0">
                  <a:pos x="28" y="56"/>
                </a:cxn>
                <a:cxn ang="0">
                  <a:pos x="6" y="92"/>
                </a:cxn>
                <a:cxn ang="0">
                  <a:pos x="36" y="100"/>
                </a:cxn>
                <a:cxn ang="0">
                  <a:pos x="16" y="116"/>
                </a:cxn>
                <a:cxn ang="0">
                  <a:pos x="104" y="136"/>
                </a:cxn>
                <a:cxn ang="0">
                  <a:pos x="142" y="130"/>
                </a:cxn>
                <a:cxn ang="0">
                  <a:pos x="250" y="78"/>
                </a:cxn>
                <a:cxn ang="0">
                  <a:pos x="300" y="66"/>
                </a:cxn>
                <a:cxn ang="0">
                  <a:pos x="324" y="80"/>
                </a:cxn>
                <a:cxn ang="0">
                  <a:pos x="272" y="88"/>
                </a:cxn>
                <a:cxn ang="0">
                  <a:pos x="242" y="112"/>
                </a:cxn>
                <a:cxn ang="0">
                  <a:pos x="254" y="120"/>
                </a:cxn>
                <a:cxn ang="0">
                  <a:pos x="260" y="158"/>
                </a:cxn>
                <a:cxn ang="0">
                  <a:pos x="350" y="192"/>
                </a:cxn>
                <a:cxn ang="0">
                  <a:pos x="336" y="210"/>
                </a:cxn>
                <a:cxn ang="0">
                  <a:pos x="368" y="246"/>
                </a:cxn>
                <a:cxn ang="0">
                  <a:pos x="348" y="266"/>
                </a:cxn>
                <a:cxn ang="0">
                  <a:pos x="324" y="294"/>
                </a:cxn>
                <a:cxn ang="0">
                  <a:pos x="294" y="324"/>
                </a:cxn>
                <a:cxn ang="0">
                  <a:pos x="292" y="420"/>
                </a:cxn>
                <a:cxn ang="0">
                  <a:pos x="332" y="446"/>
                </a:cxn>
                <a:cxn ang="0">
                  <a:pos x="388" y="448"/>
                </a:cxn>
                <a:cxn ang="0">
                  <a:pos x="412" y="422"/>
                </a:cxn>
                <a:cxn ang="0">
                  <a:pos x="506" y="356"/>
                </a:cxn>
                <a:cxn ang="0">
                  <a:pos x="572" y="334"/>
                </a:cxn>
                <a:cxn ang="0">
                  <a:pos x="646" y="308"/>
                </a:cxn>
                <a:cxn ang="0">
                  <a:pos x="720" y="290"/>
                </a:cxn>
                <a:cxn ang="0">
                  <a:pos x="762" y="260"/>
                </a:cxn>
                <a:cxn ang="0">
                  <a:pos x="800" y="200"/>
                </a:cxn>
                <a:cxn ang="0">
                  <a:pos x="802" y="154"/>
                </a:cxn>
                <a:cxn ang="0">
                  <a:pos x="802" y="124"/>
                </a:cxn>
                <a:cxn ang="0">
                  <a:pos x="832" y="90"/>
                </a:cxn>
                <a:cxn ang="0">
                  <a:pos x="876" y="94"/>
                </a:cxn>
                <a:cxn ang="0">
                  <a:pos x="922" y="52"/>
                </a:cxn>
                <a:cxn ang="0">
                  <a:pos x="888" y="56"/>
                </a:cxn>
                <a:cxn ang="0">
                  <a:pos x="848" y="46"/>
                </a:cxn>
                <a:cxn ang="0">
                  <a:pos x="794" y="22"/>
                </a:cxn>
                <a:cxn ang="0">
                  <a:pos x="642" y="26"/>
                </a:cxn>
                <a:cxn ang="0">
                  <a:pos x="584" y="38"/>
                </a:cxn>
                <a:cxn ang="0">
                  <a:pos x="556" y="38"/>
                </a:cxn>
                <a:cxn ang="0">
                  <a:pos x="516" y="54"/>
                </a:cxn>
                <a:cxn ang="0">
                  <a:pos x="478" y="30"/>
                </a:cxn>
                <a:cxn ang="0">
                  <a:pos x="432" y="40"/>
                </a:cxn>
                <a:cxn ang="0">
                  <a:pos x="366" y="52"/>
                </a:cxn>
                <a:cxn ang="0">
                  <a:pos x="410" y="38"/>
                </a:cxn>
                <a:cxn ang="0">
                  <a:pos x="352" y="8"/>
                </a:cxn>
                <a:cxn ang="0">
                  <a:pos x="334" y="2"/>
                </a:cxn>
                <a:cxn ang="0">
                  <a:pos x="314" y="8"/>
                </a:cxn>
                <a:cxn ang="0">
                  <a:pos x="240" y="16"/>
                </a:cxn>
                <a:cxn ang="0">
                  <a:pos x="160" y="28"/>
                </a:cxn>
                <a:cxn ang="0">
                  <a:pos x="108" y="26"/>
                </a:cxn>
                <a:cxn ang="0">
                  <a:pos x="114" y="68"/>
                </a:cxn>
                <a:cxn ang="0">
                  <a:pos x="104" y="52"/>
                </a:cxn>
                <a:cxn ang="0">
                  <a:pos x="60" y="42"/>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8" name="Freeform 42"/>
            <p:cNvSpPr>
              <a:spLocks/>
            </p:cNvSpPr>
            <p:nvPr/>
          </p:nvSpPr>
          <p:spPr bwMode="invGray">
            <a:xfrm>
              <a:off x="2009" y="2135"/>
              <a:ext cx="39" cy="24"/>
            </a:xfrm>
            <a:custGeom>
              <a:avLst/>
              <a:gdLst/>
              <a:ahLst/>
              <a:cxnLst>
                <a:cxn ang="0">
                  <a:pos x="34" y="0"/>
                </a:cxn>
                <a:cxn ang="0">
                  <a:pos x="8" y="20"/>
                </a:cxn>
                <a:cxn ang="0">
                  <a:pos x="24" y="32"/>
                </a:cxn>
                <a:cxn ang="0">
                  <a:pos x="42" y="30"/>
                </a:cxn>
                <a:cxn ang="0">
                  <a:pos x="34" y="0"/>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39" name="Freeform 43"/>
            <p:cNvSpPr>
              <a:spLocks/>
            </p:cNvSpPr>
            <p:nvPr/>
          </p:nvSpPr>
          <p:spPr bwMode="invGray">
            <a:xfrm>
              <a:off x="2292" y="2201"/>
              <a:ext cx="128" cy="54"/>
            </a:xfrm>
            <a:custGeom>
              <a:avLst/>
              <a:gdLst/>
              <a:ahLst/>
              <a:cxnLst>
                <a:cxn ang="0">
                  <a:pos x="102" y="8"/>
                </a:cxn>
                <a:cxn ang="0">
                  <a:pos x="66" y="4"/>
                </a:cxn>
                <a:cxn ang="0">
                  <a:pos x="54" y="0"/>
                </a:cxn>
                <a:cxn ang="0">
                  <a:pos x="0" y="28"/>
                </a:cxn>
                <a:cxn ang="0">
                  <a:pos x="28" y="40"/>
                </a:cxn>
                <a:cxn ang="0">
                  <a:pos x="42" y="60"/>
                </a:cxn>
                <a:cxn ang="0">
                  <a:pos x="66" y="68"/>
                </a:cxn>
                <a:cxn ang="0">
                  <a:pos x="78" y="72"/>
                </a:cxn>
                <a:cxn ang="0">
                  <a:pos x="130" y="60"/>
                </a:cxn>
                <a:cxn ang="0">
                  <a:pos x="172" y="44"/>
                </a:cxn>
                <a:cxn ang="0">
                  <a:pos x="148" y="18"/>
                </a:cxn>
                <a:cxn ang="0">
                  <a:pos x="136" y="4"/>
                </a:cxn>
                <a:cxn ang="0">
                  <a:pos x="102" y="8"/>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0" name="Freeform 44"/>
            <p:cNvSpPr>
              <a:spLocks/>
            </p:cNvSpPr>
            <p:nvPr/>
          </p:nvSpPr>
          <p:spPr bwMode="invGray">
            <a:xfrm>
              <a:off x="2393" y="2038"/>
              <a:ext cx="39" cy="24"/>
            </a:xfrm>
            <a:custGeom>
              <a:avLst/>
              <a:gdLst/>
              <a:ahLst/>
              <a:cxnLst>
                <a:cxn ang="0">
                  <a:pos x="34" y="0"/>
                </a:cxn>
                <a:cxn ang="0">
                  <a:pos x="8" y="20"/>
                </a:cxn>
                <a:cxn ang="0">
                  <a:pos x="24" y="32"/>
                </a:cxn>
                <a:cxn ang="0">
                  <a:pos x="42" y="30"/>
                </a:cxn>
                <a:cxn ang="0">
                  <a:pos x="34" y="0"/>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1" name="Freeform 45"/>
            <p:cNvSpPr>
              <a:spLocks/>
            </p:cNvSpPr>
            <p:nvPr/>
          </p:nvSpPr>
          <p:spPr bwMode="invGray">
            <a:xfrm>
              <a:off x="2662" y="2006"/>
              <a:ext cx="155" cy="63"/>
            </a:xfrm>
            <a:custGeom>
              <a:avLst/>
              <a:gdLst/>
              <a:ahLst/>
              <a:cxnLst>
                <a:cxn ang="0">
                  <a:pos x="191" y="7"/>
                </a:cxn>
                <a:cxn ang="0">
                  <a:pos x="103" y="9"/>
                </a:cxn>
                <a:cxn ang="0">
                  <a:pos x="109" y="25"/>
                </a:cxn>
                <a:cxn ang="0">
                  <a:pos x="107" y="33"/>
                </a:cxn>
                <a:cxn ang="0">
                  <a:pos x="89" y="27"/>
                </a:cxn>
                <a:cxn ang="0">
                  <a:pos x="77" y="19"/>
                </a:cxn>
                <a:cxn ang="0">
                  <a:pos x="23" y="27"/>
                </a:cxn>
                <a:cxn ang="0">
                  <a:pos x="31" y="49"/>
                </a:cxn>
                <a:cxn ang="0">
                  <a:pos x="55" y="53"/>
                </a:cxn>
                <a:cxn ang="0">
                  <a:pos x="75" y="73"/>
                </a:cxn>
                <a:cxn ang="0">
                  <a:pos x="89" y="85"/>
                </a:cxn>
                <a:cxn ang="0">
                  <a:pos x="109" y="67"/>
                </a:cxn>
                <a:cxn ang="0">
                  <a:pos x="121" y="59"/>
                </a:cxn>
                <a:cxn ang="0">
                  <a:pos x="127" y="47"/>
                </a:cxn>
                <a:cxn ang="0">
                  <a:pos x="167" y="35"/>
                </a:cxn>
                <a:cxn ang="0">
                  <a:pos x="187" y="31"/>
                </a:cxn>
                <a:cxn ang="0">
                  <a:pos x="199" y="27"/>
                </a:cxn>
                <a:cxn ang="0">
                  <a:pos x="191" y="7"/>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2" name="Freeform 46"/>
            <p:cNvSpPr>
              <a:spLocks/>
            </p:cNvSpPr>
            <p:nvPr/>
          </p:nvSpPr>
          <p:spPr bwMode="invGray">
            <a:xfrm>
              <a:off x="2759" y="2039"/>
              <a:ext cx="48" cy="21"/>
            </a:xfrm>
            <a:custGeom>
              <a:avLst/>
              <a:gdLst/>
              <a:ahLst/>
              <a:cxnLst>
                <a:cxn ang="0">
                  <a:pos x="36" y="6"/>
                </a:cxn>
                <a:cxn ang="0">
                  <a:pos x="8" y="4"/>
                </a:cxn>
                <a:cxn ang="0">
                  <a:pos x="24" y="28"/>
                </a:cxn>
                <a:cxn ang="0">
                  <a:pos x="54" y="14"/>
                </a:cxn>
                <a:cxn ang="0">
                  <a:pos x="36" y="6"/>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3" name="Freeform 47"/>
            <p:cNvSpPr>
              <a:spLocks/>
            </p:cNvSpPr>
            <p:nvPr/>
          </p:nvSpPr>
          <p:spPr bwMode="invGray">
            <a:xfrm>
              <a:off x="2467" y="2311"/>
              <a:ext cx="109" cy="132"/>
            </a:xfrm>
            <a:custGeom>
              <a:avLst/>
              <a:gdLst/>
              <a:ahLst/>
              <a:cxnLst>
                <a:cxn ang="0">
                  <a:pos x="24" y="19"/>
                </a:cxn>
                <a:cxn ang="0">
                  <a:pos x="0" y="25"/>
                </a:cxn>
                <a:cxn ang="0">
                  <a:pos x="14" y="43"/>
                </a:cxn>
                <a:cxn ang="0">
                  <a:pos x="34" y="87"/>
                </a:cxn>
                <a:cxn ang="0">
                  <a:pos x="52" y="91"/>
                </a:cxn>
                <a:cxn ang="0">
                  <a:pos x="50" y="107"/>
                </a:cxn>
                <a:cxn ang="0">
                  <a:pos x="28" y="113"/>
                </a:cxn>
                <a:cxn ang="0">
                  <a:pos x="16" y="131"/>
                </a:cxn>
                <a:cxn ang="0">
                  <a:pos x="18" y="137"/>
                </a:cxn>
                <a:cxn ang="0">
                  <a:pos x="30" y="141"/>
                </a:cxn>
                <a:cxn ang="0">
                  <a:pos x="18" y="169"/>
                </a:cxn>
                <a:cxn ang="0">
                  <a:pos x="20" y="175"/>
                </a:cxn>
                <a:cxn ang="0">
                  <a:pos x="34" y="171"/>
                </a:cxn>
                <a:cxn ang="0">
                  <a:pos x="58" y="169"/>
                </a:cxn>
                <a:cxn ang="0">
                  <a:pos x="92" y="171"/>
                </a:cxn>
                <a:cxn ang="0">
                  <a:pos x="110" y="169"/>
                </a:cxn>
                <a:cxn ang="0">
                  <a:pos x="122" y="165"/>
                </a:cxn>
                <a:cxn ang="0">
                  <a:pos x="128" y="141"/>
                </a:cxn>
                <a:cxn ang="0">
                  <a:pos x="146" y="133"/>
                </a:cxn>
                <a:cxn ang="0">
                  <a:pos x="110" y="109"/>
                </a:cxn>
                <a:cxn ang="0">
                  <a:pos x="88" y="83"/>
                </a:cxn>
                <a:cxn ang="0">
                  <a:pos x="82" y="69"/>
                </a:cxn>
                <a:cxn ang="0">
                  <a:pos x="64" y="61"/>
                </a:cxn>
                <a:cxn ang="0">
                  <a:pos x="86" y="45"/>
                </a:cxn>
                <a:cxn ang="0">
                  <a:pos x="64" y="31"/>
                </a:cxn>
                <a:cxn ang="0">
                  <a:pos x="70" y="13"/>
                </a:cxn>
                <a:cxn ang="0">
                  <a:pos x="46" y="1"/>
                </a:cxn>
                <a:cxn ang="0">
                  <a:pos x="30" y="9"/>
                </a:cxn>
                <a:cxn ang="0">
                  <a:pos x="24" y="19"/>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4" name="Freeform 48"/>
            <p:cNvSpPr>
              <a:spLocks/>
            </p:cNvSpPr>
            <p:nvPr/>
          </p:nvSpPr>
          <p:spPr bwMode="invGray">
            <a:xfrm>
              <a:off x="2413" y="2359"/>
              <a:ext cx="69" cy="68"/>
            </a:xfrm>
            <a:custGeom>
              <a:avLst/>
              <a:gdLst/>
              <a:ahLst/>
              <a:cxnLst>
                <a:cxn ang="0">
                  <a:pos x="58" y="6"/>
                </a:cxn>
                <a:cxn ang="0">
                  <a:pos x="82" y="8"/>
                </a:cxn>
                <a:cxn ang="0">
                  <a:pos x="92" y="26"/>
                </a:cxn>
                <a:cxn ang="0">
                  <a:pos x="78" y="48"/>
                </a:cxn>
                <a:cxn ang="0">
                  <a:pos x="46" y="76"/>
                </a:cxn>
                <a:cxn ang="0">
                  <a:pos x="18" y="92"/>
                </a:cxn>
                <a:cxn ang="0">
                  <a:pos x="8" y="72"/>
                </a:cxn>
                <a:cxn ang="0">
                  <a:pos x="20" y="64"/>
                </a:cxn>
                <a:cxn ang="0">
                  <a:pos x="14" y="46"/>
                </a:cxn>
                <a:cxn ang="0">
                  <a:pos x="40" y="28"/>
                </a:cxn>
                <a:cxn ang="0">
                  <a:pos x="58" y="6"/>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5" name="Freeform 49"/>
            <p:cNvSpPr>
              <a:spLocks/>
            </p:cNvSpPr>
            <p:nvPr/>
          </p:nvSpPr>
          <p:spPr bwMode="invGray">
            <a:xfrm>
              <a:off x="4099" y="3502"/>
              <a:ext cx="474" cy="495"/>
            </a:xfrm>
            <a:custGeom>
              <a:avLst/>
              <a:gdLst/>
              <a:ahLst/>
              <a:cxnLst>
                <a:cxn ang="0">
                  <a:pos x="212" y="11"/>
                </a:cxn>
                <a:cxn ang="0">
                  <a:pos x="176" y="19"/>
                </a:cxn>
                <a:cxn ang="0">
                  <a:pos x="144" y="51"/>
                </a:cxn>
                <a:cxn ang="0">
                  <a:pos x="104" y="59"/>
                </a:cxn>
                <a:cxn ang="0">
                  <a:pos x="84" y="75"/>
                </a:cxn>
                <a:cxn ang="0">
                  <a:pos x="68" y="115"/>
                </a:cxn>
                <a:cxn ang="0">
                  <a:pos x="36" y="167"/>
                </a:cxn>
                <a:cxn ang="0">
                  <a:pos x="0" y="179"/>
                </a:cxn>
                <a:cxn ang="0">
                  <a:pos x="72" y="323"/>
                </a:cxn>
                <a:cxn ang="0">
                  <a:pos x="120" y="427"/>
                </a:cxn>
                <a:cxn ang="0">
                  <a:pos x="144" y="443"/>
                </a:cxn>
                <a:cxn ang="0">
                  <a:pos x="168" y="451"/>
                </a:cxn>
                <a:cxn ang="0">
                  <a:pos x="228" y="431"/>
                </a:cxn>
                <a:cxn ang="0">
                  <a:pos x="252" y="423"/>
                </a:cxn>
                <a:cxn ang="0">
                  <a:pos x="300" y="451"/>
                </a:cxn>
                <a:cxn ang="0">
                  <a:pos x="324" y="527"/>
                </a:cxn>
                <a:cxn ang="0">
                  <a:pos x="336" y="523"/>
                </a:cxn>
                <a:cxn ang="0">
                  <a:pos x="344" y="511"/>
                </a:cxn>
                <a:cxn ang="0">
                  <a:pos x="368" y="547"/>
                </a:cxn>
                <a:cxn ang="0">
                  <a:pos x="404" y="571"/>
                </a:cxn>
                <a:cxn ang="0">
                  <a:pos x="436" y="603"/>
                </a:cxn>
                <a:cxn ang="0">
                  <a:pos x="444" y="615"/>
                </a:cxn>
                <a:cxn ang="0">
                  <a:pos x="456" y="623"/>
                </a:cxn>
                <a:cxn ang="0">
                  <a:pos x="484" y="655"/>
                </a:cxn>
                <a:cxn ang="0">
                  <a:pos x="492" y="631"/>
                </a:cxn>
                <a:cxn ang="0">
                  <a:pos x="540" y="659"/>
                </a:cxn>
                <a:cxn ang="0">
                  <a:pos x="588" y="655"/>
                </a:cxn>
                <a:cxn ang="0">
                  <a:pos x="616" y="531"/>
                </a:cxn>
                <a:cxn ang="0">
                  <a:pos x="632" y="463"/>
                </a:cxn>
                <a:cxn ang="0">
                  <a:pos x="620" y="367"/>
                </a:cxn>
                <a:cxn ang="0">
                  <a:pos x="536" y="271"/>
                </a:cxn>
                <a:cxn ang="0">
                  <a:pos x="528" y="235"/>
                </a:cxn>
                <a:cxn ang="0">
                  <a:pos x="460" y="179"/>
                </a:cxn>
                <a:cxn ang="0">
                  <a:pos x="472" y="155"/>
                </a:cxn>
                <a:cxn ang="0">
                  <a:pos x="456" y="131"/>
                </a:cxn>
                <a:cxn ang="0">
                  <a:pos x="416" y="79"/>
                </a:cxn>
                <a:cxn ang="0">
                  <a:pos x="392" y="31"/>
                </a:cxn>
                <a:cxn ang="0">
                  <a:pos x="388" y="19"/>
                </a:cxn>
                <a:cxn ang="0">
                  <a:pos x="364" y="151"/>
                </a:cxn>
                <a:cxn ang="0">
                  <a:pos x="324" y="115"/>
                </a:cxn>
                <a:cxn ang="0">
                  <a:pos x="292" y="111"/>
                </a:cxn>
                <a:cxn ang="0">
                  <a:pos x="272" y="87"/>
                </a:cxn>
                <a:cxn ang="0">
                  <a:pos x="264" y="63"/>
                </a:cxn>
                <a:cxn ang="0">
                  <a:pos x="276" y="55"/>
                </a:cxn>
                <a:cxn ang="0">
                  <a:pos x="240" y="19"/>
                </a:cxn>
                <a:cxn ang="0">
                  <a:pos x="216" y="11"/>
                </a:cxn>
                <a:cxn ang="0">
                  <a:pos x="204" y="7"/>
                </a:cxn>
                <a:cxn ang="0">
                  <a:pos x="212" y="11"/>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6" name="Freeform 50"/>
            <p:cNvSpPr>
              <a:spLocks/>
            </p:cNvSpPr>
            <p:nvPr/>
          </p:nvSpPr>
          <p:spPr bwMode="invGray">
            <a:xfrm>
              <a:off x="4246" y="3241"/>
              <a:ext cx="319" cy="210"/>
            </a:xfrm>
            <a:custGeom>
              <a:avLst/>
              <a:gdLst/>
              <a:ahLst/>
              <a:cxnLst>
                <a:cxn ang="0">
                  <a:pos x="84" y="60"/>
                </a:cxn>
                <a:cxn ang="0">
                  <a:pos x="68" y="36"/>
                </a:cxn>
                <a:cxn ang="0">
                  <a:pos x="64" y="16"/>
                </a:cxn>
                <a:cxn ang="0">
                  <a:pos x="52" y="12"/>
                </a:cxn>
                <a:cxn ang="0">
                  <a:pos x="16" y="16"/>
                </a:cxn>
                <a:cxn ang="0">
                  <a:pos x="44" y="40"/>
                </a:cxn>
                <a:cxn ang="0">
                  <a:pos x="48" y="52"/>
                </a:cxn>
                <a:cxn ang="0">
                  <a:pos x="24" y="68"/>
                </a:cxn>
                <a:cxn ang="0">
                  <a:pos x="88" y="92"/>
                </a:cxn>
                <a:cxn ang="0">
                  <a:pos x="124" y="112"/>
                </a:cxn>
                <a:cxn ang="0">
                  <a:pos x="128" y="124"/>
                </a:cxn>
                <a:cxn ang="0">
                  <a:pos x="140" y="132"/>
                </a:cxn>
                <a:cxn ang="0">
                  <a:pos x="148" y="156"/>
                </a:cxn>
                <a:cxn ang="0">
                  <a:pos x="132" y="196"/>
                </a:cxn>
                <a:cxn ang="0">
                  <a:pos x="180" y="188"/>
                </a:cxn>
                <a:cxn ang="0">
                  <a:pos x="192" y="216"/>
                </a:cxn>
                <a:cxn ang="0">
                  <a:pos x="216" y="224"/>
                </a:cxn>
                <a:cxn ang="0">
                  <a:pos x="228" y="228"/>
                </a:cxn>
                <a:cxn ang="0">
                  <a:pos x="252" y="224"/>
                </a:cxn>
                <a:cxn ang="0">
                  <a:pos x="276" y="196"/>
                </a:cxn>
                <a:cxn ang="0">
                  <a:pos x="336" y="252"/>
                </a:cxn>
                <a:cxn ang="0">
                  <a:pos x="364" y="280"/>
                </a:cxn>
                <a:cxn ang="0">
                  <a:pos x="360" y="224"/>
                </a:cxn>
                <a:cxn ang="0">
                  <a:pos x="336" y="200"/>
                </a:cxn>
                <a:cxn ang="0">
                  <a:pos x="372" y="168"/>
                </a:cxn>
                <a:cxn ang="0">
                  <a:pos x="408" y="156"/>
                </a:cxn>
                <a:cxn ang="0">
                  <a:pos x="420" y="152"/>
                </a:cxn>
                <a:cxn ang="0">
                  <a:pos x="424" y="140"/>
                </a:cxn>
                <a:cxn ang="0">
                  <a:pos x="356" y="148"/>
                </a:cxn>
                <a:cxn ang="0">
                  <a:pos x="304" y="140"/>
                </a:cxn>
                <a:cxn ang="0">
                  <a:pos x="300" y="128"/>
                </a:cxn>
                <a:cxn ang="0">
                  <a:pos x="292" y="116"/>
                </a:cxn>
                <a:cxn ang="0">
                  <a:pos x="220" y="80"/>
                </a:cxn>
                <a:cxn ang="0">
                  <a:pos x="160" y="60"/>
                </a:cxn>
                <a:cxn ang="0">
                  <a:pos x="136" y="52"/>
                </a:cxn>
                <a:cxn ang="0">
                  <a:pos x="80" y="52"/>
                </a:cxn>
                <a:cxn ang="0">
                  <a:pos x="68" y="32"/>
                </a:cxn>
                <a:cxn ang="0">
                  <a:pos x="68" y="0"/>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7" name="Freeform 51"/>
            <p:cNvSpPr>
              <a:spLocks/>
            </p:cNvSpPr>
            <p:nvPr/>
          </p:nvSpPr>
          <p:spPr bwMode="invGray">
            <a:xfrm>
              <a:off x="4255" y="3243"/>
              <a:ext cx="311" cy="211"/>
            </a:xfrm>
            <a:custGeom>
              <a:avLst/>
              <a:gdLst/>
              <a:ahLst/>
              <a:cxnLst>
                <a:cxn ang="0">
                  <a:pos x="0" y="1"/>
                </a:cxn>
                <a:cxn ang="0">
                  <a:pos x="20" y="37"/>
                </a:cxn>
                <a:cxn ang="0">
                  <a:pos x="28" y="49"/>
                </a:cxn>
                <a:cxn ang="0">
                  <a:pos x="84" y="89"/>
                </a:cxn>
                <a:cxn ang="0">
                  <a:pos x="120" y="113"/>
                </a:cxn>
                <a:cxn ang="0">
                  <a:pos x="132" y="121"/>
                </a:cxn>
                <a:cxn ang="0">
                  <a:pos x="136" y="169"/>
                </a:cxn>
                <a:cxn ang="0">
                  <a:pos x="116" y="201"/>
                </a:cxn>
                <a:cxn ang="0">
                  <a:pos x="136" y="197"/>
                </a:cxn>
                <a:cxn ang="0">
                  <a:pos x="148" y="189"/>
                </a:cxn>
                <a:cxn ang="0">
                  <a:pos x="160" y="201"/>
                </a:cxn>
                <a:cxn ang="0">
                  <a:pos x="184" y="217"/>
                </a:cxn>
                <a:cxn ang="0">
                  <a:pos x="208" y="233"/>
                </a:cxn>
                <a:cxn ang="0">
                  <a:pos x="240" y="221"/>
                </a:cxn>
                <a:cxn ang="0">
                  <a:pos x="248" y="197"/>
                </a:cxn>
                <a:cxn ang="0">
                  <a:pos x="268" y="201"/>
                </a:cxn>
                <a:cxn ang="0">
                  <a:pos x="292" y="209"/>
                </a:cxn>
                <a:cxn ang="0">
                  <a:pos x="340" y="281"/>
                </a:cxn>
                <a:cxn ang="0">
                  <a:pos x="356" y="277"/>
                </a:cxn>
                <a:cxn ang="0">
                  <a:pos x="352" y="253"/>
                </a:cxn>
                <a:cxn ang="0">
                  <a:pos x="316" y="197"/>
                </a:cxn>
                <a:cxn ang="0">
                  <a:pos x="360" y="173"/>
                </a:cxn>
                <a:cxn ang="0">
                  <a:pos x="408" y="145"/>
                </a:cxn>
                <a:cxn ang="0">
                  <a:pos x="409" y="120"/>
                </a:cxn>
                <a:cxn ang="0">
                  <a:pos x="367" y="138"/>
                </a:cxn>
                <a:cxn ang="0">
                  <a:pos x="308" y="137"/>
                </a:cxn>
                <a:cxn ang="0">
                  <a:pos x="264" y="97"/>
                </a:cxn>
                <a:cxn ang="0">
                  <a:pos x="180" y="61"/>
                </a:cxn>
                <a:cxn ang="0">
                  <a:pos x="132" y="33"/>
                </a:cxn>
                <a:cxn ang="0">
                  <a:pos x="92" y="41"/>
                </a:cxn>
                <a:cxn ang="0">
                  <a:pos x="76" y="57"/>
                </a:cxn>
                <a:cxn ang="0">
                  <a:pos x="56" y="17"/>
                </a:cxn>
                <a:cxn ang="0">
                  <a:pos x="0" y="1"/>
                </a:cxn>
              </a:cxnLst>
              <a:rect l="0" t="0" r="r" b="b"/>
              <a:pathLst>
                <a:path w="416" h="282">
                  <a:moveTo>
                    <a:pt x="0" y="1"/>
                  </a:moveTo>
                  <a:cubicBezTo>
                    <a:pt x="7" y="22"/>
                    <a:pt x="2" y="9"/>
                    <a:pt x="20" y="37"/>
                  </a:cubicBezTo>
                  <a:cubicBezTo>
                    <a:pt x="23" y="41"/>
                    <a:pt x="28" y="49"/>
                    <a:pt x="28" y="49"/>
                  </a:cubicBezTo>
                  <a:cubicBezTo>
                    <a:pt x="5" y="84"/>
                    <a:pt x="65" y="78"/>
                    <a:pt x="84" y="89"/>
                  </a:cubicBezTo>
                  <a:cubicBezTo>
                    <a:pt x="97" y="96"/>
                    <a:pt x="108" y="105"/>
                    <a:pt x="120" y="113"/>
                  </a:cubicBezTo>
                  <a:cubicBezTo>
                    <a:pt x="124" y="116"/>
                    <a:pt x="132" y="121"/>
                    <a:pt x="132" y="121"/>
                  </a:cubicBezTo>
                  <a:cubicBezTo>
                    <a:pt x="138" y="138"/>
                    <a:pt x="132" y="151"/>
                    <a:pt x="136" y="169"/>
                  </a:cubicBezTo>
                  <a:cubicBezTo>
                    <a:pt x="107" y="188"/>
                    <a:pt x="110" y="176"/>
                    <a:pt x="116" y="201"/>
                  </a:cubicBezTo>
                  <a:cubicBezTo>
                    <a:pt x="123" y="200"/>
                    <a:pt x="130" y="199"/>
                    <a:pt x="136" y="197"/>
                  </a:cubicBezTo>
                  <a:cubicBezTo>
                    <a:pt x="141" y="195"/>
                    <a:pt x="143" y="188"/>
                    <a:pt x="148" y="189"/>
                  </a:cubicBezTo>
                  <a:cubicBezTo>
                    <a:pt x="154" y="190"/>
                    <a:pt x="156" y="198"/>
                    <a:pt x="160" y="201"/>
                  </a:cubicBezTo>
                  <a:cubicBezTo>
                    <a:pt x="168" y="207"/>
                    <a:pt x="176" y="212"/>
                    <a:pt x="184" y="217"/>
                  </a:cubicBezTo>
                  <a:cubicBezTo>
                    <a:pt x="192" y="222"/>
                    <a:pt x="208" y="233"/>
                    <a:pt x="208" y="233"/>
                  </a:cubicBezTo>
                  <a:cubicBezTo>
                    <a:pt x="216" y="231"/>
                    <a:pt x="234" y="230"/>
                    <a:pt x="240" y="221"/>
                  </a:cubicBezTo>
                  <a:cubicBezTo>
                    <a:pt x="244" y="214"/>
                    <a:pt x="248" y="197"/>
                    <a:pt x="248" y="197"/>
                  </a:cubicBezTo>
                  <a:cubicBezTo>
                    <a:pt x="255" y="198"/>
                    <a:pt x="261" y="199"/>
                    <a:pt x="268" y="201"/>
                  </a:cubicBezTo>
                  <a:cubicBezTo>
                    <a:pt x="276" y="203"/>
                    <a:pt x="292" y="209"/>
                    <a:pt x="292" y="209"/>
                  </a:cubicBezTo>
                  <a:cubicBezTo>
                    <a:pt x="298" y="242"/>
                    <a:pt x="306" y="270"/>
                    <a:pt x="340" y="281"/>
                  </a:cubicBezTo>
                  <a:cubicBezTo>
                    <a:pt x="345" y="280"/>
                    <a:pt x="354" y="282"/>
                    <a:pt x="356" y="277"/>
                  </a:cubicBezTo>
                  <a:cubicBezTo>
                    <a:pt x="359" y="270"/>
                    <a:pt x="355" y="260"/>
                    <a:pt x="352" y="253"/>
                  </a:cubicBezTo>
                  <a:cubicBezTo>
                    <a:pt x="346" y="238"/>
                    <a:pt x="329" y="206"/>
                    <a:pt x="316" y="197"/>
                  </a:cubicBezTo>
                  <a:cubicBezTo>
                    <a:pt x="307" y="170"/>
                    <a:pt x="339" y="175"/>
                    <a:pt x="360" y="173"/>
                  </a:cubicBezTo>
                  <a:cubicBezTo>
                    <a:pt x="383" y="165"/>
                    <a:pt x="391" y="162"/>
                    <a:pt x="408" y="145"/>
                  </a:cubicBezTo>
                  <a:cubicBezTo>
                    <a:pt x="412" y="140"/>
                    <a:pt x="416" y="121"/>
                    <a:pt x="409" y="120"/>
                  </a:cubicBezTo>
                  <a:cubicBezTo>
                    <a:pt x="402" y="119"/>
                    <a:pt x="384" y="135"/>
                    <a:pt x="367" y="138"/>
                  </a:cubicBezTo>
                  <a:cubicBezTo>
                    <a:pt x="350" y="141"/>
                    <a:pt x="325" y="144"/>
                    <a:pt x="308" y="137"/>
                  </a:cubicBezTo>
                  <a:cubicBezTo>
                    <a:pt x="286" y="130"/>
                    <a:pt x="284" y="111"/>
                    <a:pt x="264" y="97"/>
                  </a:cubicBezTo>
                  <a:cubicBezTo>
                    <a:pt x="238" y="80"/>
                    <a:pt x="203" y="76"/>
                    <a:pt x="180" y="61"/>
                  </a:cubicBezTo>
                  <a:cubicBezTo>
                    <a:pt x="163" y="50"/>
                    <a:pt x="150" y="39"/>
                    <a:pt x="132" y="33"/>
                  </a:cubicBezTo>
                  <a:cubicBezTo>
                    <a:pt x="119" y="35"/>
                    <a:pt x="102" y="31"/>
                    <a:pt x="92" y="41"/>
                  </a:cubicBezTo>
                  <a:cubicBezTo>
                    <a:pt x="71" y="62"/>
                    <a:pt x="108" y="46"/>
                    <a:pt x="76" y="57"/>
                  </a:cubicBezTo>
                  <a:cubicBezTo>
                    <a:pt x="52" y="49"/>
                    <a:pt x="67" y="38"/>
                    <a:pt x="56" y="17"/>
                  </a:cubicBezTo>
                  <a:cubicBezTo>
                    <a:pt x="48" y="0"/>
                    <a:pt x="16" y="1"/>
                    <a:pt x="0" y="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8" name="Freeform 52"/>
            <p:cNvSpPr>
              <a:spLocks/>
            </p:cNvSpPr>
            <p:nvPr/>
          </p:nvSpPr>
          <p:spPr bwMode="invGray">
            <a:xfrm>
              <a:off x="4485" y="4013"/>
              <a:ext cx="45" cy="58"/>
            </a:xfrm>
            <a:custGeom>
              <a:avLst/>
              <a:gdLst/>
              <a:ahLst/>
              <a:cxnLst>
                <a:cxn ang="0">
                  <a:pos x="32" y="18"/>
                </a:cxn>
                <a:cxn ang="0">
                  <a:pos x="0" y="18"/>
                </a:cxn>
                <a:cxn ang="0">
                  <a:pos x="20" y="42"/>
                </a:cxn>
                <a:cxn ang="0">
                  <a:pos x="28" y="66"/>
                </a:cxn>
                <a:cxn ang="0">
                  <a:pos x="32" y="78"/>
                </a:cxn>
                <a:cxn ang="0">
                  <a:pos x="60" y="50"/>
                </a:cxn>
                <a:cxn ang="0">
                  <a:pos x="32" y="18"/>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49" name="Freeform 53"/>
            <p:cNvSpPr>
              <a:spLocks/>
            </p:cNvSpPr>
            <p:nvPr/>
          </p:nvSpPr>
          <p:spPr bwMode="invGray">
            <a:xfrm>
              <a:off x="4621" y="3923"/>
              <a:ext cx="164" cy="85"/>
            </a:xfrm>
            <a:custGeom>
              <a:avLst/>
              <a:gdLst/>
              <a:ahLst/>
              <a:cxnLst>
                <a:cxn ang="0">
                  <a:pos x="47" y="73"/>
                </a:cxn>
                <a:cxn ang="0">
                  <a:pos x="39" y="61"/>
                </a:cxn>
                <a:cxn ang="0">
                  <a:pos x="15" y="69"/>
                </a:cxn>
                <a:cxn ang="0">
                  <a:pos x="39" y="113"/>
                </a:cxn>
                <a:cxn ang="0">
                  <a:pos x="123" y="89"/>
                </a:cxn>
                <a:cxn ang="0">
                  <a:pos x="147" y="73"/>
                </a:cxn>
                <a:cxn ang="0">
                  <a:pos x="171" y="65"/>
                </a:cxn>
                <a:cxn ang="0">
                  <a:pos x="219" y="19"/>
                </a:cxn>
                <a:cxn ang="0">
                  <a:pos x="210" y="0"/>
                </a:cxn>
                <a:cxn ang="0">
                  <a:pos x="179" y="17"/>
                </a:cxn>
                <a:cxn ang="0">
                  <a:pos x="107" y="41"/>
                </a:cxn>
                <a:cxn ang="0">
                  <a:pos x="83" y="45"/>
                </a:cxn>
                <a:cxn ang="0">
                  <a:pos x="59" y="53"/>
                </a:cxn>
                <a:cxn ang="0">
                  <a:pos x="47" y="73"/>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0" name="Freeform 54"/>
            <p:cNvSpPr>
              <a:spLocks/>
            </p:cNvSpPr>
            <p:nvPr/>
          </p:nvSpPr>
          <p:spPr bwMode="invGray">
            <a:xfrm>
              <a:off x="4791" y="3873"/>
              <a:ext cx="104" cy="92"/>
            </a:xfrm>
            <a:custGeom>
              <a:avLst/>
              <a:gdLst/>
              <a:ahLst/>
              <a:cxnLst>
                <a:cxn ang="0">
                  <a:pos x="12" y="60"/>
                </a:cxn>
                <a:cxn ang="0">
                  <a:pos x="8" y="84"/>
                </a:cxn>
                <a:cxn ang="0">
                  <a:pos x="0" y="108"/>
                </a:cxn>
                <a:cxn ang="0">
                  <a:pos x="36" y="116"/>
                </a:cxn>
                <a:cxn ang="0">
                  <a:pos x="52" y="96"/>
                </a:cxn>
                <a:cxn ang="0">
                  <a:pos x="124" y="68"/>
                </a:cxn>
                <a:cxn ang="0">
                  <a:pos x="136" y="44"/>
                </a:cxn>
                <a:cxn ang="0">
                  <a:pos x="112" y="28"/>
                </a:cxn>
                <a:cxn ang="0">
                  <a:pos x="100" y="20"/>
                </a:cxn>
                <a:cxn ang="0">
                  <a:pos x="64" y="12"/>
                </a:cxn>
                <a:cxn ang="0">
                  <a:pos x="52" y="36"/>
                </a:cxn>
                <a:cxn ang="0">
                  <a:pos x="12" y="60"/>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1" name="Freeform 55"/>
            <p:cNvSpPr>
              <a:spLocks/>
            </p:cNvSpPr>
            <p:nvPr/>
          </p:nvSpPr>
          <p:spPr bwMode="invGray">
            <a:xfrm>
              <a:off x="4846" y="3832"/>
              <a:ext cx="37" cy="26"/>
            </a:xfrm>
            <a:custGeom>
              <a:avLst/>
              <a:gdLst/>
              <a:ahLst/>
              <a:cxnLst>
                <a:cxn ang="0">
                  <a:pos x="29" y="0"/>
                </a:cxn>
                <a:cxn ang="0">
                  <a:pos x="8" y="11"/>
                </a:cxn>
                <a:cxn ang="0">
                  <a:pos x="24" y="35"/>
                </a:cxn>
                <a:cxn ang="0">
                  <a:pos x="39" y="26"/>
                </a:cxn>
                <a:cxn ang="0">
                  <a:pos x="29" y="0"/>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2" name="Freeform 56"/>
            <p:cNvSpPr>
              <a:spLocks/>
            </p:cNvSpPr>
            <p:nvPr/>
          </p:nvSpPr>
          <p:spPr bwMode="invGray">
            <a:xfrm>
              <a:off x="3123" y="3346"/>
              <a:ext cx="123" cy="201"/>
            </a:xfrm>
            <a:custGeom>
              <a:avLst/>
              <a:gdLst/>
              <a:ahLst/>
              <a:cxnLst>
                <a:cxn ang="0">
                  <a:pos x="128" y="0"/>
                </a:cxn>
                <a:cxn ang="0">
                  <a:pos x="104" y="28"/>
                </a:cxn>
                <a:cxn ang="0">
                  <a:pos x="88" y="64"/>
                </a:cxn>
                <a:cxn ang="0">
                  <a:pos x="36" y="84"/>
                </a:cxn>
                <a:cxn ang="0">
                  <a:pos x="28" y="96"/>
                </a:cxn>
                <a:cxn ang="0">
                  <a:pos x="16" y="100"/>
                </a:cxn>
                <a:cxn ang="0">
                  <a:pos x="20" y="132"/>
                </a:cxn>
                <a:cxn ang="0">
                  <a:pos x="28" y="156"/>
                </a:cxn>
                <a:cxn ang="0">
                  <a:pos x="0" y="200"/>
                </a:cxn>
                <a:cxn ang="0">
                  <a:pos x="28" y="260"/>
                </a:cxn>
                <a:cxn ang="0">
                  <a:pos x="52" y="268"/>
                </a:cxn>
                <a:cxn ang="0">
                  <a:pos x="88" y="216"/>
                </a:cxn>
                <a:cxn ang="0">
                  <a:pos x="104" y="192"/>
                </a:cxn>
                <a:cxn ang="0">
                  <a:pos x="128" y="116"/>
                </a:cxn>
                <a:cxn ang="0">
                  <a:pos x="140" y="76"/>
                </a:cxn>
                <a:cxn ang="0">
                  <a:pos x="164" y="72"/>
                </a:cxn>
                <a:cxn ang="0">
                  <a:pos x="128" y="0"/>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3" name="Freeform 57"/>
            <p:cNvSpPr>
              <a:spLocks/>
            </p:cNvSpPr>
            <p:nvPr/>
          </p:nvSpPr>
          <p:spPr bwMode="invGray">
            <a:xfrm>
              <a:off x="3655" y="3034"/>
              <a:ext cx="49" cy="61"/>
            </a:xfrm>
            <a:custGeom>
              <a:avLst/>
              <a:gdLst/>
              <a:ahLst/>
              <a:cxnLst>
                <a:cxn ang="0">
                  <a:pos x="29" y="0"/>
                </a:cxn>
                <a:cxn ang="0">
                  <a:pos x="25" y="60"/>
                </a:cxn>
                <a:cxn ang="0">
                  <a:pos x="29" y="76"/>
                </a:cxn>
                <a:cxn ang="0">
                  <a:pos x="41" y="80"/>
                </a:cxn>
                <a:cxn ang="0">
                  <a:pos x="57" y="76"/>
                </a:cxn>
                <a:cxn ang="0">
                  <a:pos x="29" y="0"/>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4" name="Freeform 58"/>
            <p:cNvSpPr>
              <a:spLocks/>
            </p:cNvSpPr>
            <p:nvPr/>
          </p:nvSpPr>
          <p:spPr bwMode="invGray">
            <a:xfrm>
              <a:off x="3988" y="3100"/>
              <a:ext cx="111" cy="183"/>
            </a:xfrm>
            <a:custGeom>
              <a:avLst/>
              <a:gdLst/>
              <a:ahLst/>
              <a:cxnLst>
                <a:cxn ang="0">
                  <a:pos x="96" y="0"/>
                </a:cxn>
                <a:cxn ang="0">
                  <a:pos x="60" y="84"/>
                </a:cxn>
                <a:cxn ang="0">
                  <a:pos x="36" y="92"/>
                </a:cxn>
                <a:cxn ang="0">
                  <a:pos x="12" y="108"/>
                </a:cxn>
                <a:cxn ang="0">
                  <a:pos x="40" y="188"/>
                </a:cxn>
                <a:cxn ang="0">
                  <a:pos x="52" y="224"/>
                </a:cxn>
                <a:cxn ang="0">
                  <a:pos x="60" y="236"/>
                </a:cxn>
                <a:cxn ang="0">
                  <a:pos x="84" y="244"/>
                </a:cxn>
                <a:cxn ang="0">
                  <a:pos x="96" y="196"/>
                </a:cxn>
                <a:cxn ang="0">
                  <a:pos x="124" y="168"/>
                </a:cxn>
                <a:cxn ang="0">
                  <a:pos x="112" y="68"/>
                </a:cxn>
                <a:cxn ang="0">
                  <a:pos x="140" y="48"/>
                </a:cxn>
                <a:cxn ang="0">
                  <a:pos x="112" y="20"/>
                </a:cxn>
                <a:cxn ang="0">
                  <a:pos x="96" y="0"/>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5" name="Freeform 59"/>
            <p:cNvSpPr>
              <a:spLocks/>
            </p:cNvSpPr>
            <p:nvPr/>
          </p:nvSpPr>
          <p:spPr bwMode="invGray">
            <a:xfrm>
              <a:off x="3894" y="3043"/>
              <a:ext cx="72" cy="137"/>
            </a:xfrm>
            <a:custGeom>
              <a:avLst/>
              <a:gdLst/>
              <a:ahLst/>
              <a:cxnLst>
                <a:cxn ang="0">
                  <a:pos x="48" y="2"/>
                </a:cxn>
                <a:cxn ang="0">
                  <a:pos x="51" y="35"/>
                </a:cxn>
                <a:cxn ang="0">
                  <a:pos x="60" y="62"/>
                </a:cxn>
                <a:cxn ang="0">
                  <a:pos x="62" y="92"/>
                </a:cxn>
                <a:cxn ang="0">
                  <a:pos x="68" y="105"/>
                </a:cxn>
                <a:cxn ang="0">
                  <a:pos x="71" y="126"/>
                </a:cxn>
                <a:cxn ang="0">
                  <a:pos x="57" y="93"/>
                </a:cxn>
                <a:cxn ang="0">
                  <a:pos x="35" y="78"/>
                </a:cxn>
                <a:cxn ang="0">
                  <a:pos x="5" y="83"/>
                </a:cxn>
                <a:cxn ang="0">
                  <a:pos x="8" y="102"/>
                </a:cxn>
                <a:cxn ang="0">
                  <a:pos x="41" y="114"/>
                </a:cxn>
                <a:cxn ang="0">
                  <a:pos x="57" y="135"/>
                </a:cxn>
                <a:cxn ang="0">
                  <a:pos x="71" y="135"/>
                </a:cxn>
                <a:cxn ang="0">
                  <a:pos x="78" y="150"/>
                </a:cxn>
                <a:cxn ang="0">
                  <a:pos x="96" y="179"/>
                </a:cxn>
                <a:cxn ang="0">
                  <a:pos x="81" y="126"/>
                </a:cxn>
                <a:cxn ang="0">
                  <a:pos x="80" y="93"/>
                </a:cxn>
                <a:cxn ang="0">
                  <a:pos x="71" y="63"/>
                </a:cxn>
                <a:cxn ang="0">
                  <a:pos x="63" y="41"/>
                </a:cxn>
                <a:cxn ang="0">
                  <a:pos x="57" y="20"/>
                </a:cxn>
                <a:cxn ang="0">
                  <a:pos x="48" y="2"/>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6" name="Freeform 60"/>
            <p:cNvSpPr>
              <a:spLocks/>
            </p:cNvSpPr>
            <p:nvPr/>
          </p:nvSpPr>
          <p:spPr bwMode="invGray">
            <a:xfrm>
              <a:off x="3943" y="3153"/>
              <a:ext cx="40" cy="131"/>
            </a:xfrm>
            <a:custGeom>
              <a:avLst/>
              <a:gdLst/>
              <a:ahLst/>
              <a:cxnLst>
                <a:cxn ang="0">
                  <a:pos x="6" y="0"/>
                </a:cxn>
                <a:cxn ang="0">
                  <a:pos x="0" y="25"/>
                </a:cxn>
                <a:cxn ang="0">
                  <a:pos x="9" y="54"/>
                </a:cxn>
                <a:cxn ang="0">
                  <a:pos x="18" y="94"/>
                </a:cxn>
                <a:cxn ang="0">
                  <a:pos x="34" y="129"/>
                </a:cxn>
                <a:cxn ang="0">
                  <a:pos x="54" y="175"/>
                </a:cxn>
                <a:cxn ang="0">
                  <a:pos x="40" y="115"/>
                </a:cxn>
                <a:cxn ang="0">
                  <a:pos x="34" y="93"/>
                </a:cxn>
                <a:cxn ang="0">
                  <a:pos x="28" y="61"/>
                </a:cxn>
                <a:cxn ang="0">
                  <a:pos x="25" y="46"/>
                </a:cxn>
                <a:cxn ang="0">
                  <a:pos x="16" y="37"/>
                </a:cxn>
                <a:cxn ang="0">
                  <a:pos x="6" y="0"/>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7" name="Freeform 61"/>
            <p:cNvSpPr>
              <a:spLocks/>
            </p:cNvSpPr>
            <p:nvPr/>
          </p:nvSpPr>
          <p:spPr bwMode="invGray">
            <a:xfrm>
              <a:off x="3988" y="3290"/>
              <a:ext cx="65" cy="54"/>
            </a:xfrm>
            <a:custGeom>
              <a:avLst/>
              <a:gdLst/>
              <a:ahLst/>
              <a:cxnLst>
                <a:cxn ang="0">
                  <a:pos x="2" y="0"/>
                </a:cxn>
                <a:cxn ang="0">
                  <a:pos x="8" y="34"/>
                </a:cxn>
                <a:cxn ang="0">
                  <a:pos x="23" y="43"/>
                </a:cxn>
                <a:cxn ang="0">
                  <a:pos x="48" y="49"/>
                </a:cxn>
                <a:cxn ang="0">
                  <a:pos x="62" y="57"/>
                </a:cxn>
                <a:cxn ang="0">
                  <a:pos x="74" y="66"/>
                </a:cxn>
                <a:cxn ang="0">
                  <a:pos x="86" y="69"/>
                </a:cxn>
                <a:cxn ang="0">
                  <a:pos x="72" y="39"/>
                </a:cxn>
                <a:cxn ang="0">
                  <a:pos x="63" y="22"/>
                </a:cxn>
                <a:cxn ang="0">
                  <a:pos x="36" y="24"/>
                </a:cxn>
                <a:cxn ang="0">
                  <a:pos x="24" y="19"/>
                </a:cxn>
                <a:cxn ang="0">
                  <a:pos x="6" y="0"/>
                </a:cxn>
                <a:cxn ang="0">
                  <a:pos x="2" y="0"/>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8" name="Freeform 62"/>
            <p:cNvSpPr>
              <a:spLocks/>
            </p:cNvSpPr>
            <p:nvPr/>
          </p:nvSpPr>
          <p:spPr bwMode="invGray">
            <a:xfrm>
              <a:off x="4092" y="3195"/>
              <a:ext cx="83" cy="117"/>
            </a:xfrm>
            <a:custGeom>
              <a:avLst/>
              <a:gdLst/>
              <a:ahLst/>
              <a:cxnLst>
                <a:cxn ang="0">
                  <a:pos x="98" y="0"/>
                </a:cxn>
                <a:cxn ang="0">
                  <a:pos x="75" y="10"/>
                </a:cxn>
                <a:cxn ang="0">
                  <a:pos x="23" y="15"/>
                </a:cxn>
                <a:cxn ang="0">
                  <a:pos x="14" y="33"/>
                </a:cxn>
                <a:cxn ang="0">
                  <a:pos x="11" y="61"/>
                </a:cxn>
                <a:cxn ang="0">
                  <a:pos x="14" y="75"/>
                </a:cxn>
                <a:cxn ang="0">
                  <a:pos x="3" y="88"/>
                </a:cxn>
                <a:cxn ang="0">
                  <a:pos x="14" y="109"/>
                </a:cxn>
                <a:cxn ang="0">
                  <a:pos x="23" y="124"/>
                </a:cxn>
                <a:cxn ang="0">
                  <a:pos x="15" y="144"/>
                </a:cxn>
                <a:cxn ang="0">
                  <a:pos x="24" y="156"/>
                </a:cxn>
                <a:cxn ang="0">
                  <a:pos x="42" y="144"/>
                </a:cxn>
                <a:cxn ang="0">
                  <a:pos x="50" y="93"/>
                </a:cxn>
                <a:cxn ang="0">
                  <a:pos x="56" y="126"/>
                </a:cxn>
                <a:cxn ang="0">
                  <a:pos x="65" y="145"/>
                </a:cxn>
                <a:cxn ang="0">
                  <a:pos x="62" y="112"/>
                </a:cxn>
                <a:cxn ang="0">
                  <a:pos x="72" y="73"/>
                </a:cxn>
                <a:cxn ang="0">
                  <a:pos x="69" y="51"/>
                </a:cxn>
                <a:cxn ang="0">
                  <a:pos x="54" y="60"/>
                </a:cxn>
                <a:cxn ang="0">
                  <a:pos x="35" y="54"/>
                </a:cxn>
                <a:cxn ang="0">
                  <a:pos x="41" y="36"/>
                </a:cxn>
                <a:cxn ang="0">
                  <a:pos x="62" y="34"/>
                </a:cxn>
                <a:cxn ang="0">
                  <a:pos x="78" y="39"/>
                </a:cxn>
                <a:cxn ang="0">
                  <a:pos x="98" y="30"/>
                </a:cxn>
                <a:cxn ang="0">
                  <a:pos x="111" y="13"/>
                </a:cxn>
                <a:cxn ang="0">
                  <a:pos x="98" y="0"/>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59" name="Freeform 63"/>
            <p:cNvSpPr>
              <a:spLocks/>
            </p:cNvSpPr>
            <p:nvPr/>
          </p:nvSpPr>
          <p:spPr bwMode="invGray">
            <a:xfrm>
              <a:off x="4064" y="2777"/>
              <a:ext cx="22" cy="71"/>
            </a:xfrm>
            <a:custGeom>
              <a:avLst/>
              <a:gdLst/>
              <a:ahLst/>
              <a:cxnLst>
                <a:cxn ang="0">
                  <a:pos x="12" y="0"/>
                </a:cxn>
                <a:cxn ang="0">
                  <a:pos x="0" y="16"/>
                </a:cxn>
                <a:cxn ang="0">
                  <a:pos x="6" y="37"/>
                </a:cxn>
                <a:cxn ang="0">
                  <a:pos x="1" y="61"/>
                </a:cxn>
                <a:cxn ang="0">
                  <a:pos x="16" y="94"/>
                </a:cxn>
                <a:cxn ang="0">
                  <a:pos x="30" y="82"/>
                </a:cxn>
                <a:cxn ang="0">
                  <a:pos x="22" y="61"/>
                </a:cxn>
                <a:cxn ang="0">
                  <a:pos x="12" y="0"/>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0" name="Freeform 64"/>
            <p:cNvSpPr>
              <a:spLocks/>
            </p:cNvSpPr>
            <p:nvPr/>
          </p:nvSpPr>
          <p:spPr bwMode="invGray">
            <a:xfrm>
              <a:off x="4078" y="2896"/>
              <a:ext cx="61" cy="118"/>
            </a:xfrm>
            <a:custGeom>
              <a:avLst/>
              <a:gdLst/>
              <a:ahLst/>
              <a:cxnLst>
                <a:cxn ang="0">
                  <a:pos x="12" y="2"/>
                </a:cxn>
                <a:cxn ang="0">
                  <a:pos x="0" y="20"/>
                </a:cxn>
                <a:cxn ang="0">
                  <a:pos x="8" y="49"/>
                </a:cxn>
                <a:cxn ang="0">
                  <a:pos x="6" y="107"/>
                </a:cxn>
                <a:cxn ang="0">
                  <a:pos x="17" y="103"/>
                </a:cxn>
                <a:cxn ang="0">
                  <a:pos x="20" y="115"/>
                </a:cxn>
                <a:cxn ang="0">
                  <a:pos x="29" y="122"/>
                </a:cxn>
                <a:cxn ang="0">
                  <a:pos x="38" y="140"/>
                </a:cxn>
                <a:cxn ang="0">
                  <a:pos x="48" y="128"/>
                </a:cxn>
                <a:cxn ang="0">
                  <a:pos x="65" y="134"/>
                </a:cxn>
                <a:cxn ang="0">
                  <a:pos x="63" y="109"/>
                </a:cxn>
                <a:cxn ang="0">
                  <a:pos x="48" y="104"/>
                </a:cxn>
                <a:cxn ang="0">
                  <a:pos x="39" y="91"/>
                </a:cxn>
                <a:cxn ang="0">
                  <a:pos x="33" y="73"/>
                </a:cxn>
                <a:cxn ang="0">
                  <a:pos x="41" y="53"/>
                </a:cxn>
                <a:cxn ang="0">
                  <a:pos x="35" y="35"/>
                </a:cxn>
                <a:cxn ang="0">
                  <a:pos x="42" y="20"/>
                </a:cxn>
                <a:cxn ang="0">
                  <a:pos x="29" y="4"/>
                </a:cxn>
                <a:cxn ang="0">
                  <a:pos x="18" y="7"/>
                </a:cxn>
                <a:cxn ang="0">
                  <a:pos x="12" y="2"/>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1" name="Freeform 65"/>
            <p:cNvSpPr>
              <a:spLocks/>
            </p:cNvSpPr>
            <p:nvPr/>
          </p:nvSpPr>
          <p:spPr bwMode="invGray">
            <a:xfrm>
              <a:off x="4121" y="3052"/>
              <a:ext cx="64" cy="79"/>
            </a:xfrm>
            <a:custGeom>
              <a:avLst/>
              <a:gdLst/>
              <a:ahLst/>
              <a:cxnLst>
                <a:cxn ang="0">
                  <a:pos x="52" y="0"/>
                </a:cxn>
                <a:cxn ang="0">
                  <a:pos x="44" y="18"/>
                </a:cxn>
                <a:cxn ang="0">
                  <a:pos x="32" y="30"/>
                </a:cxn>
                <a:cxn ang="0">
                  <a:pos x="16" y="35"/>
                </a:cxn>
                <a:cxn ang="0">
                  <a:pos x="8" y="48"/>
                </a:cxn>
                <a:cxn ang="0">
                  <a:pos x="4" y="74"/>
                </a:cxn>
                <a:cxn ang="0">
                  <a:pos x="13" y="71"/>
                </a:cxn>
                <a:cxn ang="0">
                  <a:pos x="25" y="62"/>
                </a:cxn>
                <a:cxn ang="0">
                  <a:pos x="34" y="69"/>
                </a:cxn>
                <a:cxn ang="0">
                  <a:pos x="58" y="99"/>
                </a:cxn>
                <a:cxn ang="0">
                  <a:pos x="71" y="72"/>
                </a:cxn>
                <a:cxn ang="0">
                  <a:pos x="85" y="68"/>
                </a:cxn>
                <a:cxn ang="0">
                  <a:pos x="74" y="39"/>
                </a:cxn>
                <a:cxn ang="0">
                  <a:pos x="52" y="0"/>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2" name="Freeform 66"/>
            <p:cNvSpPr>
              <a:spLocks/>
            </p:cNvSpPr>
            <p:nvPr/>
          </p:nvSpPr>
          <p:spPr bwMode="invGray">
            <a:xfrm>
              <a:off x="4197" y="3193"/>
              <a:ext cx="29" cy="49"/>
            </a:xfrm>
            <a:custGeom>
              <a:avLst/>
              <a:gdLst/>
              <a:ahLst/>
              <a:cxnLst>
                <a:cxn ang="0">
                  <a:pos x="6" y="27"/>
                </a:cxn>
                <a:cxn ang="0">
                  <a:pos x="26" y="66"/>
                </a:cxn>
                <a:cxn ang="0">
                  <a:pos x="30" y="52"/>
                </a:cxn>
                <a:cxn ang="0">
                  <a:pos x="38" y="40"/>
                </a:cxn>
                <a:cxn ang="0">
                  <a:pos x="30" y="25"/>
                </a:cxn>
                <a:cxn ang="0">
                  <a:pos x="20" y="13"/>
                </a:cxn>
                <a:cxn ang="0">
                  <a:pos x="11" y="1"/>
                </a:cxn>
                <a:cxn ang="0">
                  <a:pos x="2" y="12"/>
                </a:cxn>
                <a:cxn ang="0">
                  <a:pos x="6" y="2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3" name="Freeform 67"/>
            <p:cNvSpPr>
              <a:spLocks/>
            </p:cNvSpPr>
            <p:nvPr/>
          </p:nvSpPr>
          <p:spPr bwMode="invGray">
            <a:xfrm>
              <a:off x="4181" y="3275"/>
              <a:ext cx="18" cy="17"/>
            </a:xfrm>
            <a:custGeom>
              <a:avLst/>
              <a:gdLst/>
              <a:ahLst/>
              <a:cxnLst>
                <a:cxn ang="0">
                  <a:pos x="0" y="0"/>
                </a:cxn>
                <a:cxn ang="0">
                  <a:pos x="6" y="23"/>
                </a:cxn>
                <a:cxn ang="0">
                  <a:pos x="24" y="11"/>
                </a:cxn>
                <a:cxn ang="0">
                  <a:pos x="0" y="0"/>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4" name="Freeform 68"/>
            <p:cNvSpPr>
              <a:spLocks/>
            </p:cNvSpPr>
            <p:nvPr/>
          </p:nvSpPr>
          <p:spPr bwMode="invGray">
            <a:xfrm>
              <a:off x="4208" y="3265"/>
              <a:ext cx="45" cy="37"/>
            </a:xfrm>
            <a:custGeom>
              <a:avLst/>
              <a:gdLst/>
              <a:ahLst/>
              <a:cxnLst>
                <a:cxn ang="0">
                  <a:pos x="9" y="0"/>
                </a:cxn>
                <a:cxn ang="0">
                  <a:pos x="0" y="18"/>
                </a:cxn>
                <a:cxn ang="0">
                  <a:pos x="28" y="33"/>
                </a:cxn>
                <a:cxn ang="0">
                  <a:pos x="42" y="46"/>
                </a:cxn>
                <a:cxn ang="0">
                  <a:pos x="60" y="42"/>
                </a:cxn>
                <a:cxn ang="0">
                  <a:pos x="49" y="24"/>
                </a:cxn>
                <a:cxn ang="0">
                  <a:pos x="28" y="3"/>
                </a:cxn>
                <a:cxn ang="0">
                  <a:pos x="19" y="16"/>
                </a:cxn>
                <a:cxn ang="0">
                  <a:pos x="9" y="0"/>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5" name="Freeform 69"/>
            <p:cNvSpPr>
              <a:spLocks/>
            </p:cNvSpPr>
            <p:nvPr/>
          </p:nvSpPr>
          <p:spPr bwMode="invGray">
            <a:xfrm>
              <a:off x="4277" y="3335"/>
              <a:ext cx="24" cy="33"/>
            </a:xfrm>
            <a:custGeom>
              <a:avLst/>
              <a:gdLst/>
              <a:ahLst/>
              <a:cxnLst>
                <a:cxn ang="0">
                  <a:pos x="28" y="0"/>
                </a:cxn>
                <a:cxn ang="0">
                  <a:pos x="10" y="11"/>
                </a:cxn>
                <a:cxn ang="0">
                  <a:pos x="12" y="32"/>
                </a:cxn>
                <a:cxn ang="0">
                  <a:pos x="24" y="36"/>
                </a:cxn>
                <a:cxn ang="0">
                  <a:pos x="28" y="0"/>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6" name="Freeform 70"/>
            <p:cNvSpPr>
              <a:spLocks/>
            </p:cNvSpPr>
            <p:nvPr/>
          </p:nvSpPr>
          <p:spPr bwMode="invGray">
            <a:xfrm>
              <a:off x="4544" y="3293"/>
              <a:ext cx="46" cy="47"/>
            </a:xfrm>
            <a:custGeom>
              <a:avLst/>
              <a:gdLst/>
              <a:ahLst/>
              <a:cxnLst>
                <a:cxn ang="0">
                  <a:pos x="7" y="0"/>
                </a:cxn>
                <a:cxn ang="0">
                  <a:pos x="0" y="14"/>
                </a:cxn>
                <a:cxn ang="0">
                  <a:pos x="24" y="35"/>
                </a:cxn>
                <a:cxn ang="0">
                  <a:pos x="36" y="54"/>
                </a:cxn>
                <a:cxn ang="0">
                  <a:pos x="46" y="63"/>
                </a:cxn>
                <a:cxn ang="0">
                  <a:pos x="61" y="56"/>
                </a:cxn>
                <a:cxn ang="0">
                  <a:pos x="33" y="17"/>
                </a:cxn>
                <a:cxn ang="0">
                  <a:pos x="7" y="0"/>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7" name="Freeform 71"/>
            <p:cNvSpPr>
              <a:spLocks/>
            </p:cNvSpPr>
            <p:nvPr/>
          </p:nvSpPr>
          <p:spPr bwMode="invGray">
            <a:xfrm>
              <a:off x="4147" y="3352"/>
              <a:ext cx="46" cy="50"/>
            </a:xfrm>
            <a:custGeom>
              <a:avLst/>
              <a:gdLst/>
              <a:ahLst/>
              <a:cxnLst>
                <a:cxn ang="0">
                  <a:pos x="28" y="7"/>
                </a:cxn>
                <a:cxn ang="0">
                  <a:pos x="30" y="34"/>
                </a:cxn>
                <a:cxn ang="0">
                  <a:pos x="16" y="43"/>
                </a:cxn>
                <a:cxn ang="0">
                  <a:pos x="22" y="67"/>
                </a:cxn>
                <a:cxn ang="0">
                  <a:pos x="48" y="58"/>
                </a:cxn>
                <a:cxn ang="0">
                  <a:pos x="60" y="47"/>
                </a:cxn>
                <a:cxn ang="0">
                  <a:pos x="51" y="28"/>
                </a:cxn>
                <a:cxn ang="0">
                  <a:pos x="57" y="14"/>
                </a:cxn>
                <a:cxn ang="0">
                  <a:pos x="55" y="2"/>
                </a:cxn>
                <a:cxn ang="0">
                  <a:pos x="46" y="4"/>
                </a:cxn>
                <a:cxn ang="0">
                  <a:pos x="51" y="5"/>
                </a:cxn>
                <a:cxn ang="0">
                  <a:pos x="49" y="16"/>
                </a:cxn>
                <a:cxn ang="0">
                  <a:pos x="43" y="23"/>
                </a:cxn>
                <a:cxn ang="0">
                  <a:pos x="28" y="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8" name="Freeform 72"/>
            <p:cNvSpPr>
              <a:spLocks/>
            </p:cNvSpPr>
            <p:nvPr/>
          </p:nvSpPr>
          <p:spPr bwMode="invGray">
            <a:xfrm>
              <a:off x="4098" y="3371"/>
              <a:ext cx="32" cy="27"/>
            </a:xfrm>
            <a:custGeom>
              <a:avLst/>
              <a:gdLst/>
              <a:ahLst/>
              <a:cxnLst>
                <a:cxn ang="0">
                  <a:pos x="21" y="3"/>
                </a:cxn>
                <a:cxn ang="0">
                  <a:pos x="6" y="6"/>
                </a:cxn>
                <a:cxn ang="0">
                  <a:pos x="33" y="36"/>
                </a:cxn>
                <a:cxn ang="0">
                  <a:pos x="42" y="30"/>
                </a:cxn>
                <a:cxn ang="0">
                  <a:pos x="21" y="3"/>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69" name="Freeform 73"/>
            <p:cNvSpPr>
              <a:spLocks/>
            </p:cNvSpPr>
            <p:nvPr/>
          </p:nvSpPr>
          <p:spPr bwMode="invGray">
            <a:xfrm>
              <a:off x="4077" y="3342"/>
              <a:ext cx="24" cy="31"/>
            </a:xfrm>
            <a:custGeom>
              <a:avLst/>
              <a:gdLst/>
              <a:ahLst/>
              <a:cxnLst>
                <a:cxn ang="0">
                  <a:pos x="21" y="0"/>
                </a:cxn>
                <a:cxn ang="0">
                  <a:pos x="0" y="26"/>
                </a:cxn>
                <a:cxn ang="0">
                  <a:pos x="16" y="24"/>
                </a:cxn>
                <a:cxn ang="0">
                  <a:pos x="19" y="29"/>
                </a:cxn>
                <a:cxn ang="0">
                  <a:pos x="16" y="35"/>
                </a:cxn>
                <a:cxn ang="0">
                  <a:pos x="30" y="21"/>
                </a:cxn>
                <a:cxn ang="0">
                  <a:pos x="24" y="9"/>
                </a:cxn>
                <a:cxn ang="0">
                  <a:pos x="21" y="0"/>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0" name="Freeform 74"/>
            <p:cNvSpPr>
              <a:spLocks/>
            </p:cNvSpPr>
            <p:nvPr/>
          </p:nvSpPr>
          <p:spPr bwMode="invGray">
            <a:xfrm>
              <a:off x="4111" y="3353"/>
              <a:ext cx="34" cy="24"/>
            </a:xfrm>
            <a:custGeom>
              <a:avLst/>
              <a:gdLst/>
              <a:ahLst/>
              <a:cxnLst>
                <a:cxn ang="0">
                  <a:pos x="21" y="0"/>
                </a:cxn>
                <a:cxn ang="0">
                  <a:pos x="0" y="7"/>
                </a:cxn>
                <a:cxn ang="0">
                  <a:pos x="27" y="31"/>
                </a:cxn>
                <a:cxn ang="0">
                  <a:pos x="45" y="24"/>
                </a:cxn>
                <a:cxn ang="0">
                  <a:pos x="22" y="10"/>
                </a:cxn>
                <a:cxn ang="0">
                  <a:pos x="21" y="0"/>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1" name="Freeform 75"/>
            <p:cNvSpPr>
              <a:spLocks/>
            </p:cNvSpPr>
            <p:nvPr/>
          </p:nvSpPr>
          <p:spPr bwMode="invGray">
            <a:xfrm>
              <a:off x="4062" y="3021"/>
              <a:ext cx="27" cy="55"/>
            </a:xfrm>
            <a:custGeom>
              <a:avLst/>
              <a:gdLst/>
              <a:ahLst/>
              <a:cxnLst>
                <a:cxn ang="0">
                  <a:pos x="30" y="0"/>
                </a:cxn>
                <a:cxn ang="0">
                  <a:pos x="21" y="15"/>
                </a:cxn>
                <a:cxn ang="0">
                  <a:pos x="9" y="36"/>
                </a:cxn>
                <a:cxn ang="0">
                  <a:pos x="0" y="59"/>
                </a:cxn>
                <a:cxn ang="0">
                  <a:pos x="8" y="74"/>
                </a:cxn>
                <a:cxn ang="0">
                  <a:pos x="20" y="59"/>
                </a:cxn>
                <a:cxn ang="0">
                  <a:pos x="35" y="32"/>
                </a:cxn>
                <a:cxn ang="0">
                  <a:pos x="30" y="0"/>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2" name="Freeform 76"/>
            <p:cNvSpPr>
              <a:spLocks/>
            </p:cNvSpPr>
            <p:nvPr/>
          </p:nvSpPr>
          <p:spPr bwMode="invGray">
            <a:xfrm>
              <a:off x="4113" y="3012"/>
              <a:ext cx="19" cy="55"/>
            </a:xfrm>
            <a:custGeom>
              <a:avLst/>
              <a:gdLst/>
              <a:ahLst/>
              <a:cxnLst>
                <a:cxn ang="0">
                  <a:pos x="13" y="7"/>
                </a:cxn>
                <a:cxn ang="0">
                  <a:pos x="4" y="8"/>
                </a:cxn>
                <a:cxn ang="0">
                  <a:pos x="0" y="22"/>
                </a:cxn>
                <a:cxn ang="0">
                  <a:pos x="15" y="41"/>
                </a:cxn>
                <a:cxn ang="0">
                  <a:pos x="25" y="56"/>
                </a:cxn>
                <a:cxn ang="0">
                  <a:pos x="16" y="20"/>
                </a:cxn>
                <a:cxn ang="0">
                  <a:pos x="13" y="7"/>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3" name="Freeform 77"/>
            <p:cNvSpPr>
              <a:spLocks/>
            </p:cNvSpPr>
            <p:nvPr/>
          </p:nvSpPr>
          <p:spPr bwMode="invGray">
            <a:xfrm>
              <a:off x="4135" y="2995"/>
              <a:ext cx="10" cy="25"/>
            </a:xfrm>
            <a:custGeom>
              <a:avLst/>
              <a:gdLst/>
              <a:ahLst/>
              <a:cxnLst>
                <a:cxn ang="0">
                  <a:pos x="11" y="0"/>
                </a:cxn>
                <a:cxn ang="0">
                  <a:pos x="1" y="10"/>
                </a:cxn>
                <a:cxn ang="0">
                  <a:pos x="11" y="25"/>
                </a:cxn>
                <a:cxn ang="0">
                  <a:pos x="11" y="0"/>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4" name="Freeform 78"/>
            <p:cNvSpPr>
              <a:spLocks/>
            </p:cNvSpPr>
            <p:nvPr/>
          </p:nvSpPr>
          <p:spPr bwMode="invGray">
            <a:xfrm>
              <a:off x="4145" y="3007"/>
              <a:ext cx="21" cy="48"/>
            </a:xfrm>
            <a:custGeom>
              <a:avLst/>
              <a:gdLst/>
              <a:ahLst/>
              <a:cxnLst>
                <a:cxn ang="0">
                  <a:pos x="5" y="0"/>
                </a:cxn>
                <a:cxn ang="0">
                  <a:pos x="11" y="14"/>
                </a:cxn>
                <a:cxn ang="0">
                  <a:pos x="20" y="21"/>
                </a:cxn>
                <a:cxn ang="0">
                  <a:pos x="8" y="39"/>
                </a:cxn>
                <a:cxn ang="0">
                  <a:pos x="0" y="56"/>
                </a:cxn>
                <a:cxn ang="0">
                  <a:pos x="11" y="57"/>
                </a:cxn>
                <a:cxn ang="0">
                  <a:pos x="26" y="26"/>
                </a:cxn>
                <a:cxn ang="0">
                  <a:pos x="5" y="0"/>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5" name="Freeform 79"/>
            <p:cNvSpPr>
              <a:spLocks/>
            </p:cNvSpPr>
            <p:nvPr/>
          </p:nvSpPr>
          <p:spPr bwMode="invGray">
            <a:xfrm>
              <a:off x="3876" y="3076"/>
              <a:ext cx="12" cy="27"/>
            </a:xfrm>
            <a:custGeom>
              <a:avLst/>
              <a:gdLst/>
              <a:ahLst/>
              <a:cxnLst>
                <a:cxn ang="0">
                  <a:pos x="14" y="3"/>
                </a:cxn>
                <a:cxn ang="0">
                  <a:pos x="0" y="7"/>
                </a:cxn>
                <a:cxn ang="0">
                  <a:pos x="8" y="22"/>
                </a:cxn>
                <a:cxn ang="0">
                  <a:pos x="14" y="3"/>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6" name="Freeform 80"/>
            <p:cNvSpPr>
              <a:spLocks/>
            </p:cNvSpPr>
            <p:nvPr/>
          </p:nvSpPr>
          <p:spPr bwMode="invGray">
            <a:xfrm>
              <a:off x="3866" y="3053"/>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7" name="Freeform 81"/>
            <p:cNvSpPr>
              <a:spLocks/>
            </p:cNvSpPr>
            <p:nvPr/>
          </p:nvSpPr>
          <p:spPr bwMode="invGray">
            <a:xfrm>
              <a:off x="3862" y="3035"/>
              <a:ext cx="12" cy="14"/>
            </a:xfrm>
            <a:custGeom>
              <a:avLst/>
              <a:gdLst/>
              <a:ahLst/>
              <a:cxnLst>
                <a:cxn ang="0">
                  <a:pos x="10" y="5"/>
                </a:cxn>
                <a:cxn ang="0">
                  <a:pos x="0" y="10"/>
                </a:cxn>
                <a:cxn ang="0">
                  <a:pos x="12" y="19"/>
                </a:cxn>
                <a:cxn ang="0">
                  <a:pos x="10" y="5"/>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8" name="Freeform 82"/>
            <p:cNvSpPr>
              <a:spLocks/>
            </p:cNvSpPr>
            <p:nvPr/>
          </p:nvSpPr>
          <p:spPr bwMode="invGray">
            <a:xfrm>
              <a:off x="3850" y="2995"/>
              <a:ext cx="11" cy="19"/>
            </a:xfrm>
            <a:custGeom>
              <a:avLst/>
              <a:gdLst/>
              <a:ahLst/>
              <a:cxnLst>
                <a:cxn ang="0">
                  <a:pos x="6" y="0"/>
                </a:cxn>
                <a:cxn ang="0">
                  <a:pos x="0" y="13"/>
                </a:cxn>
                <a:cxn ang="0">
                  <a:pos x="12" y="24"/>
                </a:cxn>
                <a:cxn ang="0">
                  <a:pos x="6" y="0"/>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79" name="Freeform 83"/>
            <p:cNvSpPr>
              <a:spLocks/>
            </p:cNvSpPr>
            <p:nvPr/>
          </p:nvSpPr>
          <p:spPr bwMode="invGray">
            <a:xfrm>
              <a:off x="3852" y="3020"/>
              <a:ext cx="16" cy="13"/>
            </a:xfrm>
            <a:custGeom>
              <a:avLst/>
              <a:gdLst/>
              <a:ahLst/>
              <a:cxnLst>
                <a:cxn ang="0">
                  <a:pos x="13" y="0"/>
                </a:cxn>
                <a:cxn ang="0">
                  <a:pos x="19" y="18"/>
                </a:cxn>
                <a:cxn ang="0">
                  <a:pos x="14" y="6"/>
                </a:cxn>
                <a:cxn ang="0">
                  <a:pos x="13" y="0"/>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0" name="Freeform 84"/>
            <p:cNvSpPr>
              <a:spLocks/>
            </p:cNvSpPr>
            <p:nvPr/>
          </p:nvSpPr>
          <p:spPr bwMode="invGray">
            <a:xfrm>
              <a:off x="4688" y="3643"/>
              <a:ext cx="45" cy="60"/>
            </a:xfrm>
            <a:custGeom>
              <a:avLst/>
              <a:gdLst/>
              <a:ahLst/>
              <a:cxnLst>
                <a:cxn ang="0">
                  <a:pos x="10" y="7"/>
                </a:cxn>
                <a:cxn ang="0">
                  <a:pos x="3" y="18"/>
                </a:cxn>
                <a:cxn ang="0">
                  <a:pos x="15" y="39"/>
                </a:cxn>
                <a:cxn ang="0">
                  <a:pos x="27" y="54"/>
                </a:cxn>
                <a:cxn ang="0">
                  <a:pos x="40" y="63"/>
                </a:cxn>
                <a:cxn ang="0">
                  <a:pos x="51" y="81"/>
                </a:cxn>
                <a:cxn ang="0">
                  <a:pos x="52" y="57"/>
                </a:cxn>
                <a:cxn ang="0">
                  <a:pos x="43" y="37"/>
                </a:cxn>
                <a:cxn ang="0">
                  <a:pos x="25" y="18"/>
                </a:cxn>
                <a:cxn ang="0">
                  <a:pos x="10" y="7"/>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1" name="Freeform 85"/>
            <p:cNvSpPr>
              <a:spLocks/>
            </p:cNvSpPr>
            <p:nvPr/>
          </p:nvSpPr>
          <p:spPr bwMode="invGray">
            <a:xfrm>
              <a:off x="4919" y="3594"/>
              <a:ext cx="53" cy="46"/>
            </a:xfrm>
            <a:custGeom>
              <a:avLst/>
              <a:gdLst/>
              <a:ahLst/>
              <a:cxnLst>
                <a:cxn ang="0">
                  <a:pos x="28" y="23"/>
                </a:cxn>
                <a:cxn ang="0">
                  <a:pos x="13" y="32"/>
                </a:cxn>
                <a:cxn ang="0">
                  <a:pos x="1" y="44"/>
                </a:cxn>
                <a:cxn ang="0">
                  <a:pos x="13" y="59"/>
                </a:cxn>
                <a:cxn ang="0">
                  <a:pos x="28" y="44"/>
                </a:cxn>
                <a:cxn ang="0">
                  <a:pos x="40" y="23"/>
                </a:cxn>
                <a:cxn ang="0">
                  <a:pos x="55" y="0"/>
                </a:cxn>
                <a:cxn ang="0">
                  <a:pos x="71" y="11"/>
                </a:cxn>
                <a:cxn ang="0">
                  <a:pos x="35" y="23"/>
                </a:cxn>
                <a:cxn ang="0">
                  <a:pos x="28" y="23"/>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2" name="Freeform 86"/>
            <p:cNvSpPr>
              <a:spLocks/>
            </p:cNvSpPr>
            <p:nvPr/>
          </p:nvSpPr>
          <p:spPr bwMode="invGray">
            <a:xfrm>
              <a:off x="4759" y="3569"/>
              <a:ext cx="17" cy="23"/>
            </a:xfrm>
            <a:custGeom>
              <a:avLst/>
              <a:gdLst/>
              <a:ahLst/>
              <a:cxnLst>
                <a:cxn ang="0">
                  <a:pos x="9" y="0"/>
                </a:cxn>
                <a:cxn ang="0">
                  <a:pos x="0" y="14"/>
                </a:cxn>
                <a:cxn ang="0">
                  <a:pos x="12" y="30"/>
                </a:cxn>
                <a:cxn ang="0">
                  <a:pos x="9" y="0"/>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3" name="Freeform 87"/>
            <p:cNvSpPr>
              <a:spLocks/>
            </p:cNvSpPr>
            <p:nvPr/>
          </p:nvSpPr>
          <p:spPr bwMode="invGray">
            <a:xfrm>
              <a:off x="4751" y="3547"/>
              <a:ext cx="20" cy="17"/>
            </a:xfrm>
            <a:custGeom>
              <a:avLst/>
              <a:gdLst/>
              <a:ahLst/>
              <a:cxnLst>
                <a:cxn ang="0">
                  <a:pos x="19" y="0"/>
                </a:cxn>
                <a:cxn ang="0">
                  <a:pos x="0" y="14"/>
                </a:cxn>
                <a:cxn ang="0">
                  <a:pos x="21" y="20"/>
                </a:cxn>
                <a:cxn ang="0">
                  <a:pos x="19" y="0"/>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4" name="Freeform 88"/>
            <p:cNvSpPr>
              <a:spLocks/>
            </p:cNvSpPr>
            <p:nvPr/>
          </p:nvSpPr>
          <p:spPr bwMode="invGray">
            <a:xfrm>
              <a:off x="4598" y="3353"/>
              <a:ext cx="24" cy="33"/>
            </a:xfrm>
            <a:custGeom>
              <a:avLst/>
              <a:gdLst/>
              <a:ahLst/>
              <a:cxnLst>
                <a:cxn ang="0">
                  <a:pos x="28" y="0"/>
                </a:cxn>
                <a:cxn ang="0">
                  <a:pos x="10" y="11"/>
                </a:cxn>
                <a:cxn ang="0">
                  <a:pos x="12" y="32"/>
                </a:cxn>
                <a:cxn ang="0">
                  <a:pos x="24" y="36"/>
                </a:cxn>
                <a:cxn ang="0">
                  <a:pos x="28" y="0"/>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5" name="Freeform 89"/>
            <p:cNvSpPr>
              <a:spLocks/>
            </p:cNvSpPr>
            <p:nvPr/>
          </p:nvSpPr>
          <p:spPr bwMode="invGray">
            <a:xfrm>
              <a:off x="4632" y="3396"/>
              <a:ext cx="26" cy="33"/>
            </a:xfrm>
            <a:custGeom>
              <a:avLst/>
              <a:gdLst/>
              <a:ahLst/>
              <a:cxnLst>
                <a:cxn ang="0">
                  <a:pos x="30" y="0"/>
                </a:cxn>
                <a:cxn ang="0">
                  <a:pos x="10" y="9"/>
                </a:cxn>
                <a:cxn ang="0">
                  <a:pos x="14" y="32"/>
                </a:cxn>
                <a:cxn ang="0">
                  <a:pos x="26" y="36"/>
                </a:cxn>
                <a:cxn ang="0">
                  <a:pos x="30" y="0"/>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6" name="Freeform 90"/>
            <p:cNvSpPr>
              <a:spLocks/>
            </p:cNvSpPr>
            <p:nvPr/>
          </p:nvSpPr>
          <p:spPr bwMode="invGray">
            <a:xfrm>
              <a:off x="4659" y="3459"/>
              <a:ext cx="28" cy="28"/>
            </a:xfrm>
            <a:custGeom>
              <a:avLst/>
              <a:gdLst/>
              <a:ahLst/>
              <a:cxnLst>
                <a:cxn ang="0">
                  <a:pos x="34" y="2"/>
                </a:cxn>
                <a:cxn ang="0">
                  <a:pos x="10" y="2"/>
                </a:cxn>
                <a:cxn ang="0">
                  <a:pos x="14" y="25"/>
                </a:cxn>
                <a:cxn ang="0">
                  <a:pos x="26" y="29"/>
                </a:cxn>
                <a:cxn ang="0">
                  <a:pos x="34" y="2"/>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7" name="Freeform 91"/>
            <p:cNvSpPr>
              <a:spLocks/>
            </p:cNvSpPr>
            <p:nvPr/>
          </p:nvSpPr>
          <p:spPr bwMode="invGray">
            <a:xfrm>
              <a:off x="4693" y="3449"/>
              <a:ext cx="28" cy="26"/>
            </a:xfrm>
            <a:custGeom>
              <a:avLst/>
              <a:gdLst/>
              <a:ahLst/>
              <a:cxnLst>
                <a:cxn ang="0">
                  <a:pos x="34" y="2"/>
                </a:cxn>
                <a:cxn ang="0">
                  <a:pos x="10" y="2"/>
                </a:cxn>
                <a:cxn ang="0">
                  <a:pos x="16" y="22"/>
                </a:cxn>
                <a:cxn ang="0">
                  <a:pos x="27" y="22"/>
                </a:cxn>
                <a:cxn ang="0">
                  <a:pos x="34" y="2"/>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8" name="Freeform 92"/>
            <p:cNvSpPr>
              <a:spLocks/>
            </p:cNvSpPr>
            <p:nvPr/>
          </p:nvSpPr>
          <p:spPr bwMode="invGray">
            <a:xfrm>
              <a:off x="4683" y="3413"/>
              <a:ext cx="26" cy="20"/>
            </a:xfrm>
            <a:custGeom>
              <a:avLst/>
              <a:gdLst/>
              <a:ahLst/>
              <a:cxnLst>
                <a:cxn ang="0">
                  <a:pos x="31" y="1"/>
                </a:cxn>
                <a:cxn ang="0">
                  <a:pos x="10" y="2"/>
                </a:cxn>
                <a:cxn ang="0">
                  <a:pos x="13" y="15"/>
                </a:cxn>
                <a:cxn ang="0">
                  <a:pos x="25" y="19"/>
                </a:cxn>
                <a:cxn ang="0">
                  <a:pos x="31" y="1"/>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89" name="Freeform 93"/>
            <p:cNvSpPr>
              <a:spLocks/>
            </p:cNvSpPr>
            <p:nvPr/>
          </p:nvSpPr>
          <p:spPr bwMode="invGray">
            <a:xfrm>
              <a:off x="4657" y="3388"/>
              <a:ext cx="26" cy="35"/>
            </a:xfrm>
            <a:custGeom>
              <a:avLst/>
              <a:gdLst/>
              <a:ahLst/>
              <a:cxnLst>
                <a:cxn ang="0">
                  <a:pos x="28" y="16"/>
                </a:cxn>
                <a:cxn ang="0">
                  <a:pos x="19" y="2"/>
                </a:cxn>
                <a:cxn ang="0">
                  <a:pos x="10" y="25"/>
                </a:cxn>
                <a:cxn ang="0">
                  <a:pos x="19" y="35"/>
                </a:cxn>
                <a:cxn ang="0">
                  <a:pos x="27" y="29"/>
                </a:cxn>
                <a:cxn ang="0">
                  <a:pos x="28" y="16"/>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0" name="Freeform 94"/>
            <p:cNvSpPr>
              <a:spLocks/>
            </p:cNvSpPr>
            <p:nvPr/>
          </p:nvSpPr>
          <p:spPr bwMode="invGray">
            <a:xfrm>
              <a:off x="4625" y="3372"/>
              <a:ext cx="24" cy="26"/>
            </a:xfrm>
            <a:custGeom>
              <a:avLst/>
              <a:gdLst/>
              <a:ahLst/>
              <a:cxnLst>
                <a:cxn ang="0">
                  <a:pos x="22" y="10"/>
                </a:cxn>
                <a:cxn ang="0">
                  <a:pos x="10" y="2"/>
                </a:cxn>
                <a:cxn ang="0">
                  <a:pos x="12" y="23"/>
                </a:cxn>
                <a:cxn ang="0">
                  <a:pos x="24" y="27"/>
                </a:cxn>
                <a:cxn ang="0">
                  <a:pos x="22" y="10"/>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1" name="Freeform 95"/>
            <p:cNvSpPr>
              <a:spLocks/>
            </p:cNvSpPr>
            <p:nvPr/>
          </p:nvSpPr>
          <p:spPr bwMode="invGray">
            <a:xfrm>
              <a:off x="4665" y="3425"/>
              <a:ext cx="24" cy="26"/>
            </a:xfrm>
            <a:custGeom>
              <a:avLst/>
              <a:gdLst/>
              <a:ahLst/>
              <a:cxnLst>
                <a:cxn ang="0">
                  <a:pos x="22" y="10"/>
                </a:cxn>
                <a:cxn ang="0">
                  <a:pos x="10" y="2"/>
                </a:cxn>
                <a:cxn ang="0">
                  <a:pos x="12" y="23"/>
                </a:cxn>
                <a:cxn ang="0">
                  <a:pos x="24" y="27"/>
                </a:cxn>
                <a:cxn ang="0">
                  <a:pos x="22" y="10"/>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2" name="Freeform 96"/>
            <p:cNvSpPr>
              <a:spLocks/>
            </p:cNvSpPr>
            <p:nvPr/>
          </p:nvSpPr>
          <p:spPr bwMode="invGray">
            <a:xfrm>
              <a:off x="3055" y="2051"/>
              <a:ext cx="141" cy="108"/>
            </a:xfrm>
            <a:custGeom>
              <a:avLst/>
              <a:gdLst/>
              <a:ahLst/>
              <a:cxnLst>
                <a:cxn ang="0">
                  <a:pos x="171" y="4"/>
                </a:cxn>
                <a:cxn ang="0">
                  <a:pos x="185" y="4"/>
                </a:cxn>
                <a:cxn ang="0">
                  <a:pos x="189" y="16"/>
                </a:cxn>
                <a:cxn ang="0">
                  <a:pos x="187" y="24"/>
                </a:cxn>
                <a:cxn ang="0">
                  <a:pos x="131" y="44"/>
                </a:cxn>
                <a:cxn ang="0">
                  <a:pos x="109" y="58"/>
                </a:cxn>
                <a:cxn ang="0">
                  <a:pos x="97" y="62"/>
                </a:cxn>
                <a:cxn ang="0">
                  <a:pos x="71" y="82"/>
                </a:cxn>
                <a:cxn ang="0">
                  <a:pos x="75" y="92"/>
                </a:cxn>
                <a:cxn ang="0">
                  <a:pos x="83" y="116"/>
                </a:cxn>
                <a:cxn ang="0">
                  <a:pos x="107" y="126"/>
                </a:cxn>
                <a:cxn ang="0">
                  <a:pos x="93" y="140"/>
                </a:cxn>
                <a:cxn ang="0">
                  <a:pos x="83" y="130"/>
                </a:cxn>
                <a:cxn ang="0">
                  <a:pos x="71" y="134"/>
                </a:cxn>
                <a:cxn ang="0">
                  <a:pos x="21" y="122"/>
                </a:cxn>
                <a:cxn ang="0">
                  <a:pos x="19" y="106"/>
                </a:cxn>
                <a:cxn ang="0">
                  <a:pos x="47" y="90"/>
                </a:cxn>
                <a:cxn ang="0">
                  <a:pos x="51" y="76"/>
                </a:cxn>
                <a:cxn ang="0">
                  <a:pos x="47" y="64"/>
                </a:cxn>
                <a:cxn ang="0">
                  <a:pos x="73" y="46"/>
                </a:cxn>
                <a:cxn ang="0">
                  <a:pos x="97" y="36"/>
                </a:cxn>
                <a:cxn ang="0">
                  <a:pos x="113" y="24"/>
                </a:cxn>
                <a:cxn ang="0">
                  <a:pos x="171" y="4"/>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3" name="Freeform 97"/>
            <p:cNvSpPr>
              <a:spLocks/>
            </p:cNvSpPr>
            <p:nvPr/>
          </p:nvSpPr>
          <p:spPr bwMode="invGray">
            <a:xfrm>
              <a:off x="3139" y="2155"/>
              <a:ext cx="40" cy="12"/>
            </a:xfrm>
            <a:custGeom>
              <a:avLst/>
              <a:gdLst/>
              <a:ahLst/>
              <a:cxnLst>
                <a:cxn ang="0">
                  <a:pos x="24" y="0"/>
                </a:cxn>
                <a:cxn ang="0">
                  <a:pos x="12" y="2"/>
                </a:cxn>
                <a:cxn ang="0">
                  <a:pos x="32" y="16"/>
                </a:cxn>
                <a:cxn ang="0">
                  <a:pos x="44" y="14"/>
                </a:cxn>
                <a:cxn ang="0">
                  <a:pos x="24" y="0"/>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4" name="Freeform 98"/>
            <p:cNvSpPr>
              <a:spLocks/>
            </p:cNvSpPr>
            <p:nvPr/>
          </p:nvSpPr>
          <p:spPr bwMode="invGray">
            <a:xfrm>
              <a:off x="3344" y="1999"/>
              <a:ext cx="42" cy="28"/>
            </a:xfrm>
            <a:custGeom>
              <a:avLst/>
              <a:gdLst/>
              <a:ahLst/>
              <a:cxnLst>
                <a:cxn ang="0">
                  <a:pos x="57" y="4"/>
                </a:cxn>
                <a:cxn ang="0">
                  <a:pos x="25" y="24"/>
                </a:cxn>
                <a:cxn ang="0">
                  <a:pos x="11" y="34"/>
                </a:cxn>
                <a:cxn ang="0">
                  <a:pos x="9" y="4"/>
                </a:cxn>
                <a:cxn ang="0">
                  <a:pos x="21" y="0"/>
                </a:cxn>
                <a:cxn ang="0">
                  <a:pos x="57" y="4"/>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5" name="Freeform 99"/>
            <p:cNvSpPr>
              <a:spLocks/>
            </p:cNvSpPr>
            <p:nvPr/>
          </p:nvSpPr>
          <p:spPr bwMode="invGray">
            <a:xfrm>
              <a:off x="3374" y="2012"/>
              <a:ext cx="50" cy="20"/>
            </a:xfrm>
            <a:custGeom>
              <a:avLst/>
              <a:gdLst/>
              <a:ahLst/>
              <a:cxnLst>
                <a:cxn ang="0">
                  <a:pos x="29" y="0"/>
                </a:cxn>
                <a:cxn ang="0">
                  <a:pos x="11" y="6"/>
                </a:cxn>
                <a:cxn ang="0">
                  <a:pos x="57" y="26"/>
                </a:cxn>
                <a:cxn ang="0">
                  <a:pos x="63" y="24"/>
                </a:cxn>
                <a:cxn ang="0">
                  <a:pos x="29" y="0"/>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6" name="Freeform 100"/>
            <p:cNvSpPr>
              <a:spLocks/>
            </p:cNvSpPr>
            <p:nvPr/>
          </p:nvSpPr>
          <p:spPr bwMode="invGray">
            <a:xfrm>
              <a:off x="3428" y="2015"/>
              <a:ext cx="50" cy="32"/>
            </a:xfrm>
            <a:custGeom>
              <a:avLst/>
              <a:gdLst/>
              <a:ahLst/>
              <a:cxnLst>
                <a:cxn ang="0">
                  <a:pos x="50" y="9"/>
                </a:cxn>
                <a:cxn ang="0">
                  <a:pos x="26" y="9"/>
                </a:cxn>
                <a:cxn ang="0">
                  <a:pos x="10" y="9"/>
                </a:cxn>
                <a:cxn ang="0">
                  <a:pos x="8" y="35"/>
                </a:cxn>
                <a:cxn ang="0">
                  <a:pos x="32" y="43"/>
                </a:cxn>
                <a:cxn ang="0">
                  <a:pos x="62" y="27"/>
                </a:cxn>
                <a:cxn ang="0">
                  <a:pos x="50" y="9"/>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7" name="Freeform 101"/>
            <p:cNvSpPr>
              <a:spLocks/>
            </p:cNvSpPr>
            <p:nvPr/>
          </p:nvSpPr>
          <p:spPr bwMode="invGray">
            <a:xfrm>
              <a:off x="3777" y="2042"/>
              <a:ext cx="88" cy="31"/>
            </a:xfrm>
            <a:custGeom>
              <a:avLst/>
              <a:gdLst/>
              <a:ahLst/>
              <a:cxnLst>
                <a:cxn ang="0">
                  <a:pos x="14" y="0"/>
                </a:cxn>
                <a:cxn ang="0">
                  <a:pos x="8" y="16"/>
                </a:cxn>
                <a:cxn ang="0">
                  <a:pos x="50" y="30"/>
                </a:cxn>
                <a:cxn ang="0">
                  <a:pos x="76" y="36"/>
                </a:cxn>
                <a:cxn ang="0">
                  <a:pos x="112" y="22"/>
                </a:cxn>
                <a:cxn ang="0">
                  <a:pos x="78" y="4"/>
                </a:cxn>
                <a:cxn ang="0">
                  <a:pos x="14" y="0"/>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8" name="Freeform 102"/>
            <p:cNvSpPr>
              <a:spLocks/>
            </p:cNvSpPr>
            <p:nvPr/>
          </p:nvSpPr>
          <p:spPr bwMode="invGray">
            <a:xfrm>
              <a:off x="3867" y="2041"/>
              <a:ext cx="46" cy="24"/>
            </a:xfrm>
            <a:custGeom>
              <a:avLst/>
              <a:gdLst/>
              <a:ahLst/>
              <a:cxnLst>
                <a:cxn ang="0">
                  <a:pos x="32" y="4"/>
                </a:cxn>
                <a:cxn ang="0">
                  <a:pos x="62" y="10"/>
                </a:cxn>
                <a:cxn ang="0">
                  <a:pos x="30" y="32"/>
                </a:cxn>
                <a:cxn ang="0">
                  <a:pos x="6" y="22"/>
                </a:cxn>
                <a:cxn ang="0">
                  <a:pos x="32" y="4"/>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199" name="Freeform 103"/>
            <p:cNvSpPr>
              <a:spLocks/>
            </p:cNvSpPr>
            <p:nvPr/>
          </p:nvSpPr>
          <p:spPr bwMode="invGray">
            <a:xfrm>
              <a:off x="3846" y="2070"/>
              <a:ext cx="37" cy="17"/>
            </a:xfrm>
            <a:custGeom>
              <a:avLst/>
              <a:gdLst/>
              <a:ahLst/>
              <a:cxnLst>
                <a:cxn ang="0">
                  <a:pos x="20" y="1"/>
                </a:cxn>
                <a:cxn ang="0">
                  <a:pos x="6" y="5"/>
                </a:cxn>
                <a:cxn ang="0">
                  <a:pos x="38" y="23"/>
                </a:cxn>
                <a:cxn ang="0">
                  <a:pos x="20" y="1"/>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0" name="Freeform 104"/>
            <p:cNvSpPr>
              <a:spLocks/>
            </p:cNvSpPr>
            <p:nvPr/>
          </p:nvSpPr>
          <p:spPr bwMode="invGray">
            <a:xfrm>
              <a:off x="4098" y="2294"/>
              <a:ext cx="76" cy="114"/>
            </a:xfrm>
            <a:custGeom>
              <a:avLst/>
              <a:gdLst/>
              <a:ahLst/>
              <a:cxnLst>
                <a:cxn ang="0">
                  <a:pos x="6" y="0"/>
                </a:cxn>
                <a:cxn ang="0">
                  <a:pos x="0" y="18"/>
                </a:cxn>
                <a:cxn ang="0">
                  <a:pos x="14" y="42"/>
                </a:cxn>
                <a:cxn ang="0">
                  <a:pos x="32" y="72"/>
                </a:cxn>
                <a:cxn ang="0">
                  <a:pos x="36" y="104"/>
                </a:cxn>
                <a:cxn ang="0">
                  <a:pos x="80" y="152"/>
                </a:cxn>
                <a:cxn ang="0">
                  <a:pos x="86" y="124"/>
                </a:cxn>
                <a:cxn ang="0">
                  <a:pos x="74" y="102"/>
                </a:cxn>
                <a:cxn ang="0">
                  <a:pos x="62" y="92"/>
                </a:cxn>
                <a:cxn ang="0">
                  <a:pos x="52" y="74"/>
                </a:cxn>
                <a:cxn ang="0">
                  <a:pos x="42" y="44"/>
                </a:cxn>
                <a:cxn ang="0">
                  <a:pos x="4" y="12"/>
                </a:cxn>
                <a:cxn ang="0">
                  <a:pos x="6" y="0"/>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1" name="Freeform 105"/>
            <p:cNvSpPr>
              <a:spLocks/>
            </p:cNvSpPr>
            <p:nvPr/>
          </p:nvSpPr>
          <p:spPr bwMode="invGray">
            <a:xfrm>
              <a:off x="4159" y="2412"/>
              <a:ext cx="55" cy="78"/>
            </a:xfrm>
            <a:custGeom>
              <a:avLst/>
              <a:gdLst/>
              <a:ahLst/>
              <a:cxnLst>
                <a:cxn ang="0">
                  <a:pos x="64" y="22"/>
                </a:cxn>
                <a:cxn ang="0">
                  <a:pos x="74" y="40"/>
                </a:cxn>
                <a:cxn ang="0">
                  <a:pos x="30" y="84"/>
                </a:cxn>
                <a:cxn ang="0">
                  <a:pos x="32" y="100"/>
                </a:cxn>
                <a:cxn ang="0">
                  <a:pos x="20" y="94"/>
                </a:cxn>
                <a:cxn ang="0">
                  <a:pos x="6" y="84"/>
                </a:cxn>
                <a:cxn ang="0">
                  <a:pos x="0" y="82"/>
                </a:cxn>
                <a:cxn ang="0">
                  <a:pos x="10" y="58"/>
                </a:cxn>
                <a:cxn ang="0">
                  <a:pos x="12" y="52"/>
                </a:cxn>
                <a:cxn ang="0">
                  <a:pos x="2" y="24"/>
                </a:cxn>
                <a:cxn ang="0">
                  <a:pos x="4" y="14"/>
                </a:cxn>
                <a:cxn ang="0">
                  <a:pos x="26" y="22"/>
                </a:cxn>
                <a:cxn ang="0">
                  <a:pos x="36" y="36"/>
                </a:cxn>
                <a:cxn ang="0">
                  <a:pos x="64" y="22"/>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2" name="Freeform 106"/>
            <p:cNvSpPr>
              <a:spLocks/>
            </p:cNvSpPr>
            <p:nvPr/>
          </p:nvSpPr>
          <p:spPr bwMode="invGray">
            <a:xfrm>
              <a:off x="4123" y="2492"/>
              <a:ext cx="109" cy="189"/>
            </a:xfrm>
            <a:custGeom>
              <a:avLst/>
              <a:gdLst/>
              <a:ahLst/>
              <a:cxnLst>
                <a:cxn ang="0">
                  <a:pos x="82" y="100"/>
                </a:cxn>
                <a:cxn ang="0">
                  <a:pos x="66" y="106"/>
                </a:cxn>
                <a:cxn ang="0">
                  <a:pos x="64" y="132"/>
                </a:cxn>
                <a:cxn ang="0">
                  <a:pos x="22" y="146"/>
                </a:cxn>
                <a:cxn ang="0">
                  <a:pos x="8" y="168"/>
                </a:cxn>
                <a:cxn ang="0">
                  <a:pos x="20" y="182"/>
                </a:cxn>
                <a:cxn ang="0">
                  <a:pos x="8" y="198"/>
                </a:cxn>
                <a:cxn ang="0">
                  <a:pos x="24" y="252"/>
                </a:cxn>
                <a:cxn ang="0">
                  <a:pos x="28" y="214"/>
                </a:cxn>
                <a:cxn ang="0">
                  <a:pos x="22" y="192"/>
                </a:cxn>
                <a:cxn ang="0">
                  <a:pos x="42" y="176"/>
                </a:cxn>
                <a:cxn ang="0">
                  <a:pos x="52" y="158"/>
                </a:cxn>
                <a:cxn ang="0">
                  <a:pos x="66" y="174"/>
                </a:cxn>
                <a:cxn ang="0">
                  <a:pos x="44" y="190"/>
                </a:cxn>
                <a:cxn ang="0">
                  <a:pos x="56" y="200"/>
                </a:cxn>
                <a:cxn ang="0">
                  <a:pos x="68" y="178"/>
                </a:cxn>
                <a:cxn ang="0">
                  <a:pos x="84" y="184"/>
                </a:cxn>
                <a:cxn ang="0">
                  <a:pos x="104" y="148"/>
                </a:cxn>
                <a:cxn ang="0">
                  <a:pos x="114" y="156"/>
                </a:cxn>
                <a:cxn ang="0">
                  <a:pos x="136" y="148"/>
                </a:cxn>
                <a:cxn ang="0">
                  <a:pos x="146" y="130"/>
                </a:cxn>
                <a:cxn ang="0">
                  <a:pos x="142" y="110"/>
                </a:cxn>
                <a:cxn ang="0">
                  <a:pos x="134" y="98"/>
                </a:cxn>
                <a:cxn ang="0">
                  <a:pos x="122" y="40"/>
                </a:cxn>
                <a:cxn ang="0">
                  <a:pos x="94" y="0"/>
                </a:cxn>
                <a:cxn ang="0">
                  <a:pos x="78" y="12"/>
                </a:cxn>
                <a:cxn ang="0">
                  <a:pos x="96" y="34"/>
                </a:cxn>
                <a:cxn ang="0">
                  <a:pos x="96" y="64"/>
                </a:cxn>
                <a:cxn ang="0">
                  <a:pos x="82" y="100"/>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3" name="Freeform 107"/>
            <p:cNvSpPr>
              <a:spLocks/>
            </p:cNvSpPr>
            <p:nvPr/>
          </p:nvSpPr>
          <p:spPr bwMode="invGray">
            <a:xfrm>
              <a:off x="3062" y="1988"/>
              <a:ext cx="52" cy="30"/>
            </a:xfrm>
            <a:custGeom>
              <a:avLst/>
              <a:gdLst/>
              <a:ahLst/>
              <a:cxnLst>
                <a:cxn ang="0">
                  <a:pos x="59" y="0"/>
                </a:cxn>
                <a:cxn ang="0">
                  <a:pos x="65" y="20"/>
                </a:cxn>
                <a:cxn ang="0">
                  <a:pos x="41" y="24"/>
                </a:cxn>
                <a:cxn ang="0">
                  <a:pos x="31" y="40"/>
                </a:cxn>
                <a:cxn ang="0">
                  <a:pos x="7" y="38"/>
                </a:cxn>
                <a:cxn ang="0">
                  <a:pos x="1" y="36"/>
                </a:cxn>
                <a:cxn ang="0">
                  <a:pos x="33" y="20"/>
                </a:cxn>
                <a:cxn ang="0">
                  <a:pos x="59" y="0"/>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4" name="Freeform 108"/>
            <p:cNvSpPr>
              <a:spLocks/>
            </p:cNvSpPr>
            <p:nvPr/>
          </p:nvSpPr>
          <p:spPr bwMode="invGray">
            <a:xfrm>
              <a:off x="2955" y="1997"/>
              <a:ext cx="19" cy="22"/>
            </a:xfrm>
            <a:custGeom>
              <a:avLst/>
              <a:gdLst/>
              <a:ahLst/>
              <a:cxnLst>
                <a:cxn ang="0">
                  <a:pos x="18" y="0"/>
                </a:cxn>
                <a:cxn ang="0">
                  <a:pos x="0" y="18"/>
                </a:cxn>
                <a:cxn ang="0">
                  <a:pos x="18" y="26"/>
                </a:cxn>
                <a:cxn ang="0">
                  <a:pos x="18" y="0"/>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5" name="Freeform 109"/>
            <p:cNvSpPr>
              <a:spLocks/>
            </p:cNvSpPr>
            <p:nvPr/>
          </p:nvSpPr>
          <p:spPr bwMode="invGray">
            <a:xfrm>
              <a:off x="2979" y="1996"/>
              <a:ext cx="37" cy="27"/>
            </a:xfrm>
            <a:custGeom>
              <a:avLst/>
              <a:gdLst/>
              <a:ahLst/>
              <a:cxnLst>
                <a:cxn ang="0">
                  <a:pos x="14" y="6"/>
                </a:cxn>
                <a:cxn ang="0">
                  <a:pos x="0" y="18"/>
                </a:cxn>
                <a:cxn ang="0">
                  <a:pos x="6" y="32"/>
                </a:cxn>
                <a:cxn ang="0">
                  <a:pos x="18" y="36"/>
                </a:cxn>
                <a:cxn ang="0">
                  <a:pos x="40" y="26"/>
                </a:cxn>
                <a:cxn ang="0">
                  <a:pos x="14" y="6"/>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6" name="Freeform 110"/>
            <p:cNvSpPr>
              <a:spLocks/>
            </p:cNvSpPr>
            <p:nvPr/>
          </p:nvSpPr>
          <p:spPr bwMode="invGray">
            <a:xfrm>
              <a:off x="3040" y="1987"/>
              <a:ext cx="20" cy="16"/>
            </a:xfrm>
            <a:custGeom>
              <a:avLst/>
              <a:gdLst/>
              <a:ahLst/>
              <a:cxnLst>
                <a:cxn ang="0">
                  <a:pos x="11" y="0"/>
                </a:cxn>
                <a:cxn ang="0">
                  <a:pos x="3" y="12"/>
                </a:cxn>
                <a:cxn ang="0">
                  <a:pos x="19" y="22"/>
                </a:cxn>
                <a:cxn ang="0">
                  <a:pos x="11" y="0"/>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7" name="Freeform 111"/>
            <p:cNvSpPr>
              <a:spLocks/>
            </p:cNvSpPr>
            <p:nvPr/>
          </p:nvSpPr>
          <p:spPr bwMode="invGray">
            <a:xfrm>
              <a:off x="3022" y="2005"/>
              <a:ext cx="15" cy="13"/>
            </a:xfrm>
            <a:custGeom>
              <a:avLst/>
              <a:gdLst/>
              <a:ahLst/>
              <a:cxnLst>
                <a:cxn ang="0">
                  <a:pos x="11" y="0"/>
                </a:cxn>
                <a:cxn ang="0">
                  <a:pos x="9" y="18"/>
                </a:cxn>
                <a:cxn ang="0">
                  <a:pos x="11" y="0"/>
                </a:cxn>
              </a:cxnLst>
              <a:rect l="0" t="0" r="r" b="b"/>
              <a:pathLst>
                <a:path w="20" h="18">
                  <a:moveTo>
                    <a:pt x="11" y="0"/>
                  </a:moveTo>
                  <a:cubicBezTo>
                    <a:pt x="1" y="14"/>
                    <a:pt x="0" y="9"/>
                    <a:pt x="9" y="18"/>
                  </a:cubicBezTo>
                  <a:cubicBezTo>
                    <a:pt x="20" y="14"/>
                    <a:pt x="16" y="18"/>
                    <a:pt x="11"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8" name="Freeform 112"/>
            <p:cNvSpPr>
              <a:spLocks/>
            </p:cNvSpPr>
            <p:nvPr/>
          </p:nvSpPr>
          <p:spPr bwMode="invGray">
            <a:xfrm>
              <a:off x="4162" y="2021"/>
              <a:ext cx="18" cy="33"/>
            </a:xfrm>
            <a:custGeom>
              <a:avLst/>
              <a:gdLst/>
              <a:ahLst/>
              <a:cxnLst>
                <a:cxn ang="0">
                  <a:pos x="24" y="0"/>
                </a:cxn>
                <a:cxn ang="0">
                  <a:pos x="8" y="16"/>
                </a:cxn>
                <a:cxn ang="0">
                  <a:pos x="0" y="34"/>
                </a:cxn>
                <a:cxn ang="0">
                  <a:pos x="16" y="40"/>
                </a:cxn>
                <a:cxn ang="0">
                  <a:pos x="24" y="0"/>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09" name="Freeform 113"/>
            <p:cNvSpPr>
              <a:spLocks/>
            </p:cNvSpPr>
            <p:nvPr/>
          </p:nvSpPr>
          <p:spPr bwMode="invGray">
            <a:xfrm>
              <a:off x="3278" y="3473"/>
              <a:ext cx="31" cy="18"/>
            </a:xfrm>
            <a:custGeom>
              <a:avLst/>
              <a:gdLst/>
              <a:ahLst/>
              <a:cxnLst>
                <a:cxn ang="0">
                  <a:pos x="30" y="0"/>
                </a:cxn>
                <a:cxn ang="0">
                  <a:pos x="26" y="24"/>
                </a:cxn>
                <a:cxn ang="0">
                  <a:pos x="30" y="0"/>
                </a:cxn>
              </a:cxnLst>
              <a:rect l="0" t="0" r="r" b="b"/>
              <a:pathLst>
                <a:path w="41" h="24">
                  <a:moveTo>
                    <a:pt x="30" y="0"/>
                  </a:moveTo>
                  <a:cubicBezTo>
                    <a:pt x="4" y="4"/>
                    <a:pt x="0" y="17"/>
                    <a:pt x="26" y="24"/>
                  </a:cubicBezTo>
                  <a:cubicBezTo>
                    <a:pt x="41" y="19"/>
                    <a:pt x="38" y="10"/>
                    <a:pt x="30"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0" name="Freeform 114"/>
            <p:cNvSpPr>
              <a:spLocks/>
            </p:cNvSpPr>
            <p:nvPr/>
          </p:nvSpPr>
          <p:spPr bwMode="invGray">
            <a:xfrm>
              <a:off x="3318" y="3466"/>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1" name="Freeform 115"/>
            <p:cNvSpPr>
              <a:spLocks/>
            </p:cNvSpPr>
            <p:nvPr/>
          </p:nvSpPr>
          <p:spPr bwMode="invGray">
            <a:xfrm>
              <a:off x="3251" y="3312"/>
              <a:ext cx="9"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2" name="Freeform 116"/>
            <p:cNvSpPr>
              <a:spLocks/>
            </p:cNvSpPr>
            <p:nvPr/>
          </p:nvSpPr>
          <p:spPr bwMode="invGray">
            <a:xfrm>
              <a:off x="3311" y="3239"/>
              <a:ext cx="11" cy="19"/>
            </a:xfrm>
            <a:custGeom>
              <a:avLst/>
              <a:gdLst/>
              <a:ahLst/>
              <a:cxnLst>
                <a:cxn ang="0">
                  <a:pos x="6" y="0"/>
                </a:cxn>
                <a:cxn ang="0">
                  <a:pos x="0" y="13"/>
                </a:cxn>
                <a:cxn ang="0">
                  <a:pos x="12" y="24"/>
                </a:cxn>
                <a:cxn ang="0">
                  <a:pos x="6" y="0"/>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3" name="Freeform 117"/>
            <p:cNvSpPr>
              <a:spLocks/>
            </p:cNvSpPr>
            <p:nvPr/>
          </p:nvSpPr>
          <p:spPr bwMode="invGray">
            <a:xfrm>
              <a:off x="3287" y="3238"/>
              <a:ext cx="11" cy="19"/>
            </a:xfrm>
            <a:custGeom>
              <a:avLst/>
              <a:gdLst/>
              <a:ahLst/>
              <a:cxnLst>
                <a:cxn ang="0">
                  <a:pos x="6" y="0"/>
                </a:cxn>
                <a:cxn ang="0">
                  <a:pos x="0" y="13"/>
                </a:cxn>
                <a:cxn ang="0">
                  <a:pos x="12" y="24"/>
                </a:cxn>
                <a:cxn ang="0">
                  <a:pos x="6" y="0"/>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4" name="Freeform 118"/>
            <p:cNvSpPr>
              <a:spLocks/>
            </p:cNvSpPr>
            <p:nvPr/>
          </p:nvSpPr>
          <p:spPr bwMode="invGray">
            <a:xfrm>
              <a:off x="3276" y="3260"/>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5" name="Freeform 119"/>
            <p:cNvSpPr>
              <a:spLocks/>
            </p:cNvSpPr>
            <p:nvPr/>
          </p:nvSpPr>
          <p:spPr bwMode="invGray">
            <a:xfrm>
              <a:off x="3251" y="3294"/>
              <a:ext cx="9"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6" name="Freeform 120"/>
            <p:cNvSpPr>
              <a:spLocks/>
            </p:cNvSpPr>
            <p:nvPr/>
          </p:nvSpPr>
          <p:spPr bwMode="invGray">
            <a:xfrm>
              <a:off x="3270" y="3281"/>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7" name="Freeform 121"/>
            <p:cNvSpPr>
              <a:spLocks/>
            </p:cNvSpPr>
            <p:nvPr/>
          </p:nvSpPr>
          <p:spPr bwMode="invGray">
            <a:xfrm>
              <a:off x="2537" y="2293"/>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8" name="Freeform 122"/>
            <p:cNvSpPr>
              <a:spLocks/>
            </p:cNvSpPr>
            <p:nvPr/>
          </p:nvSpPr>
          <p:spPr bwMode="invGray">
            <a:xfrm>
              <a:off x="2476" y="2259"/>
              <a:ext cx="10" cy="15"/>
            </a:xfrm>
            <a:custGeom>
              <a:avLst/>
              <a:gdLst/>
              <a:ahLst/>
              <a:cxnLst>
                <a:cxn ang="0">
                  <a:pos x="10" y="5"/>
                </a:cxn>
                <a:cxn ang="0">
                  <a:pos x="1" y="11"/>
                </a:cxn>
                <a:cxn ang="0">
                  <a:pos x="9" y="20"/>
                </a:cxn>
                <a:cxn ang="0">
                  <a:pos x="10" y="5"/>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sp>
          <p:nvSpPr>
            <p:cNvPr id="4219" name="Freeform 123"/>
            <p:cNvSpPr>
              <a:spLocks/>
            </p:cNvSpPr>
            <p:nvPr/>
          </p:nvSpPr>
          <p:spPr bwMode="invGray">
            <a:xfrm>
              <a:off x="2238" y="2042"/>
              <a:ext cx="2060" cy="1644"/>
            </a:xfrm>
            <a:custGeom>
              <a:avLst/>
              <a:gdLst/>
              <a:ahLst/>
              <a:cxnLst>
                <a:cxn ang="0">
                  <a:pos x="452" y="653"/>
                </a:cxn>
                <a:cxn ang="0">
                  <a:pos x="333" y="595"/>
                </a:cxn>
                <a:cxn ang="0">
                  <a:pos x="158" y="645"/>
                </a:cxn>
                <a:cxn ang="0">
                  <a:pos x="46" y="759"/>
                </a:cxn>
                <a:cxn ang="0">
                  <a:pos x="12" y="941"/>
                </a:cxn>
                <a:cxn ang="0">
                  <a:pos x="146" y="1059"/>
                </a:cxn>
                <a:cxn ang="0">
                  <a:pos x="308" y="1041"/>
                </a:cxn>
                <a:cxn ang="0">
                  <a:pos x="396" y="1138"/>
                </a:cxn>
                <a:cxn ang="0">
                  <a:pos x="452" y="1447"/>
                </a:cxn>
                <a:cxn ang="0">
                  <a:pos x="497" y="1628"/>
                </a:cxn>
                <a:cxn ang="0">
                  <a:pos x="704" y="1574"/>
                </a:cxn>
                <a:cxn ang="0">
                  <a:pos x="817" y="1380"/>
                </a:cxn>
                <a:cxn ang="0">
                  <a:pos x="885" y="1153"/>
                </a:cxn>
                <a:cxn ang="0">
                  <a:pos x="998" y="999"/>
                </a:cxn>
                <a:cxn ang="0">
                  <a:pos x="796" y="856"/>
                </a:cxn>
                <a:cxn ang="0">
                  <a:pos x="817" y="819"/>
                </a:cxn>
                <a:cxn ang="0">
                  <a:pos x="1003" y="916"/>
                </a:cxn>
                <a:cxn ang="0">
                  <a:pos x="1098" y="792"/>
                </a:cxn>
                <a:cxn ang="0">
                  <a:pos x="1046" y="763"/>
                </a:cxn>
                <a:cxn ang="0">
                  <a:pos x="929" y="716"/>
                </a:cxn>
                <a:cxn ang="0">
                  <a:pos x="1141" y="761"/>
                </a:cxn>
                <a:cxn ang="0">
                  <a:pos x="1296" y="852"/>
                </a:cxn>
                <a:cxn ang="0">
                  <a:pos x="1373" y="1033"/>
                </a:cxn>
                <a:cxn ang="0">
                  <a:pos x="1608" y="847"/>
                </a:cxn>
                <a:cxn ang="0">
                  <a:pos x="1704" y="1030"/>
                </a:cxn>
                <a:cxn ang="0">
                  <a:pos x="1707" y="874"/>
                </a:cxn>
                <a:cxn ang="0">
                  <a:pos x="1759" y="800"/>
                </a:cxn>
                <a:cxn ang="0">
                  <a:pos x="1783" y="544"/>
                </a:cxn>
                <a:cxn ang="0">
                  <a:pos x="1824" y="528"/>
                </a:cxn>
                <a:cxn ang="0">
                  <a:pos x="1844" y="427"/>
                </a:cxn>
                <a:cxn ang="0">
                  <a:pos x="1805" y="226"/>
                </a:cxn>
                <a:cxn ang="0">
                  <a:pos x="1899" y="108"/>
                </a:cxn>
                <a:cxn ang="0">
                  <a:pos x="1947" y="209"/>
                </a:cxn>
                <a:cxn ang="0">
                  <a:pos x="1943" y="123"/>
                </a:cxn>
                <a:cxn ang="0">
                  <a:pos x="1975" y="51"/>
                </a:cxn>
                <a:cxn ang="0">
                  <a:pos x="2038" y="0"/>
                </a:cxn>
                <a:cxn ang="0">
                  <a:pos x="1820" y="63"/>
                </a:cxn>
                <a:cxn ang="0">
                  <a:pos x="1583" y="83"/>
                </a:cxn>
                <a:cxn ang="0">
                  <a:pos x="1349" y="30"/>
                </a:cxn>
                <a:cxn ang="0">
                  <a:pos x="1132" y="65"/>
                </a:cxn>
                <a:cxn ang="0">
                  <a:pos x="1040" y="170"/>
                </a:cxn>
                <a:cxn ang="0">
                  <a:pos x="926" y="137"/>
                </a:cxn>
                <a:cxn ang="0">
                  <a:pos x="758" y="183"/>
                </a:cxn>
                <a:cxn ang="0">
                  <a:pos x="667" y="140"/>
                </a:cxn>
                <a:cxn ang="0">
                  <a:pos x="364" y="248"/>
                </a:cxn>
                <a:cxn ang="0">
                  <a:pos x="535" y="213"/>
                </a:cxn>
                <a:cxn ang="0">
                  <a:pos x="638" y="276"/>
                </a:cxn>
                <a:cxn ang="0">
                  <a:pos x="443" y="357"/>
                </a:cxn>
                <a:cxn ang="0">
                  <a:pos x="275" y="416"/>
                </a:cxn>
                <a:cxn ang="0">
                  <a:pos x="167" y="537"/>
                </a:cxn>
                <a:cxn ang="0">
                  <a:pos x="283" y="552"/>
                </a:cxn>
                <a:cxn ang="0">
                  <a:pos x="381" y="573"/>
                </a:cxn>
                <a:cxn ang="0">
                  <a:pos x="493" y="590"/>
                </a:cxn>
                <a:cxn ang="0">
                  <a:pos x="487" y="512"/>
                </a:cxn>
                <a:cxn ang="0">
                  <a:pos x="592" y="548"/>
                </a:cxn>
                <a:cxn ang="0">
                  <a:pos x="686" y="470"/>
                </a:cxn>
                <a:cxn ang="0">
                  <a:pos x="772" y="480"/>
                </a:cxn>
                <a:cxn ang="0">
                  <a:pos x="639" y="598"/>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FEFEFE">
                <a:alpha val="30000"/>
              </a:srgbClr>
            </a:solidFill>
            <a:ln w="12700" cap="flat" cmpd="sng">
              <a:noFill/>
              <a:prstDash val="dash"/>
              <a:round/>
              <a:headEnd type="none" w="med" len="med"/>
              <a:tailEnd type="none" w="med" len="med"/>
            </a:ln>
            <a:effectLst/>
          </p:spPr>
          <p:txBody>
            <a:bodyPr/>
            <a:lstStyle/>
            <a:p>
              <a:endParaRPr lang="en-US" dirty="0"/>
            </a:p>
          </p:txBody>
        </p:sp>
      </p:grpSp>
      <p:pic>
        <p:nvPicPr>
          <p:cNvPr id="117" name="Picture 116" descr="G_2_Finel.png"/>
          <p:cNvPicPr>
            <a:picLocks noChangeAspect="1"/>
          </p:cNvPicPr>
          <p:nvPr userDrawn="1"/>
        </p:nvPicPr>
        <p:blipFill>
          <a:blip r:embed="rId3" cstate="print"/>
          <a:stretch>
            <a:fillRect/>
          </a:stretch>
        </p:blipFill>
        <p:spPr>
          <a:xfrm>
            <a:off x="4554604" y="3124200"/>
            <a:ext cx="4513196" cy="3048000"/>
          </a:xfrm>
          <a:prstGeom prst="rect">
            <a:avLst/>
          </a:prstGeom>
        </p:spPr>
      </p:pic>
      <p:pic>
        <p:nvPicPr>
          <p:cNvPr id="4109" name="Picture 13" descr="artplus_nature_naturalcity42_f"/>
          <p:cNvPicPr>
            <a:picLocks noChangeAspect="1" noChangeArrowheads="1"/>
          </p:cNvPicPr>
          <p:nvPr/>
        </p:nvPicPr>
        <p:blipFill>
          <a:blip r:embed="rId4" cstate="print"/>
          <a:srcRect/>
          <a:stretch>
            <a:fillRect/>
          </a:stretch>
        </p:blipFill>
        <p:spPr bwMode="auto">
          <a:xfrm>
            <a:off x="4994275" y="4594225"/>
            <a:ext cx="4911725" cy="1882775"/>
          </a:xfrm>
          <a:prstGeom prst="rect">
            <a:avLst/>
          </a:prstGeom>
          <a:noFill/>
        </p:spPr>
      </p:pic>
      <p:sp>
        <p:nvSpPr>
          <p:cNvPr id="4098" name="Rectangle 2"/>
          <p:cNvSpPr>
            <a:spLocks noGrp="1" noChangeArrowheads="1"/>
          </p:cNvSpPr>
          <p:nvPr>
            <p:ph type="ctrTitle"/>
          </p:nvPr>
        </p:nvSpPr>
        <p:spPr>
          <a:xfrm>
            <a:off x="304800" y="4419600"/>
            <a:ext cx="6400800" cy="1143000"/>
          </a:xfrm>
          <a:prstGeom prst="rect">
            <a:avLst/>
          </a:prstGeom>
        </p:spPr>
        <p:txBody>
          <a:bodyPr/>
          <a:lstStyle>
            <a:lvl1pPr algn="l">
              <a:defRPr lang="en-US" sz="3400" b="1" i="0" dirty="0">
                <a:solidFill>
                  <a:schemeClr val="bg1"/>
                </a:solidFill>
                <a:latin typeface="+mj-lt"/>
                <a:ea typeface="+mj-ea"/>
                <a:cs typeface="+mj-cs"/>
              </a:defRPr>
            </a:lvl1pPr>
          </a:lstStyle>
          <a:p>
            <a:r>
              <a:rPr lang="en-US" dirty="0"/>
              <a:t>Click to edit Master title style</a:t>
            </a:r>
          </a:p>
        </p:txBody>
      </p:sp>
      <p:pic>
        <p:nvPicPr>
          <p:cNvPr id="4105" name="Picture 9" descr="artplus_nature_naturalcity42_b"/>
          <p:cNvPicPr>
            <a:picLocks noChangeAspect="1" noChangeArrowheads="1"/>
          </p:cNvPicPr>
          <p:nvPr/>
        </p:nvPicPr>
        <p:blipFill>
          <a:blip r:embed="rId5" cstate="print"/>
          <a:srcRect/>
          <a:stretch>
            <a:fillRect/>
          </a:stretch>
        </p:blipFill>
        <p:spPr bwMode="auto">
          <a:xfrm>
            <a:off x="5195888" y="3097213"/>
            <a:ext cx="2971800" cy="571500"/>
          </a:xfrm>
          <a:prstGeom prst="rect">
            <a:avLst/>
          </a:prstGeom>
          <a:noFill/>
        </p:spPr>
      </p:pic>
      <p:pic>
        <p:nvPicPr>
          <p:cNvPr id="4104" name="Picture 8" descr="artplus_nature_naturalcity42_e"/>
          <p:cNvPicPr>
            <a:picLocks noChangeAspect="1" noChangeArrowheads="1"/>
          </p:cNvPicPr>
          <p:nvPr/>
        </p:nvPicPr>
        <p:blipFill>
          <a:blip r:embed="rId6" cstate="print"/>
          <a:srcRect/>
          <a:stretch>
            <a:fillRect/>
          </a:stretch>
        </p:blipFill>
        <p:spPr bwMode="auto">
          <a:xfrm>
            <a:off x="5925312" y="1993900"/>
            <a:ext cx="1546225" cy="1663700"/>
          </a:xfrm>
          <a:prstGeom prst="rect">
            <a:avLst/>
          </a:prstGeom>
          <a:noFill/>
        </p:spPr>
      </p:pic>
      <p:pic>
        <p:nvPicPr>
          <p:cNvPr id="4107" name="Picture 11" descr="artplus_nature_naturalcity42_d"/>
          <p:cNvPicPr>
            <a:picLocks noChangeAspect="1" noChangeArrowheads="1"/>
          </p:cNvPicPr>
          <p:nvPr/>
        </p:nvPicPr>
        <p:blipFill>
          <a:blip r:embed="rId7" cstate="print"/>
          <a:srcRect/>
          <a:stretch>
            <a:fillRect/>
          </a:stretch>
        </p:blipFill>
        <p:spPr bwMode="auto">
          <a:xfrm>
            <a:off x="5626100" y="2862263"/>
            <a:ext cx="623888" cy="579437"/>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105"/>
                                        </p:tgtEl>
                                        <p:attrNameLst>
                                          <p:attrName>style.visibility</p:attrName>
                                        </p:attrNameLst>
                                      </p:cBhvr>
                                      <p:to>
                                        <p:strVal val="visible"/>
                                      </p:to>
                                    </p:set>
                                    <p:animEffect transition="in" filter="fade">
                                      <p:cBhvr>
                                        <p:cTn id="7" dur="1000"/>
                                        <p:tgtEl>
                                          <p:spTgt spid="4105"/>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4107"/>
                                        </p:tgtEl>
                                        <p:attrNameLst>
                                          <p:attrName>style.visibility</p:attrName>
                                        </p:attrNameLst>
                                      </p:cBhvr>
                                      <p:to>
                                        <p:strVal val="visible"/>
                                      </p:to>
                                    </p:set>
                                    <p:animEffect transition="in" filter="wipe(down)">
                                      <p:cBhvr>
                                        <p:cTn id="11" dur="500"/>
                                        <p:tgtEl>
                                          <p:spTgt spid="4107"/>
                                        </p:tgtEl>
                                      </p:cBhvr>
                                    </p:animEffect>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4104"/>
                                        </p:tgtEl>
                                        <p:attrNameLst>
                                          <p:attrName>style.visibility</p:attrName>
                                        </p:attrNameLst>
                                      </p:cBhvr>
                                      <p:to>
                                        <p:strVal val="visible"/>
                                      </p:to>
                                    </p:set>
                                    <p:animEffect transition="in" filter="wipe(down)">
                                      <p:cBhvr>
                                        <p:cTn id="15" dur="500"/>
                                        <p:tgtEl>
                                          <p:spTgt spid="4104"/>
                                        </p:tgtEl>
                                      </p:cBhvr>
                                    </p:animEffect>
                                  </p:childTnLst>
                                </p:cTn>
                              </p:par>
                            </p:childTnLst>
                          </p:cTn>
                        </p:par>
                        <p:par>
                          <p:cTn id="16" fill="hold">
                            <p:stCondLst>
                              <p:cond delay="2000"/>
                            </p:stCondLst>
                            <p:childTnLst>
                              <p:par>
                                <p:cTn id="17" presetID="22" presetClass="entr" presetSubtype="4" fill="hold" nodeType="afterEffect">
                                  <p:stCondLst>
                                    <p:cond delay="0"/>
                                  </p:stCondLst>
                                  <p:childTnLst>
                                    <p:set>
                                      <p:cBhvr>
                                        <p:cTn id="18" dur="1" fill="hold">
                                          <p:stCondLst>
                                            <p:cond delay="0"/>
                                          </p:stCondLst>
                                        </p:cTn>
                                        <p:tgtEl>
                                          <p:spTgt spid="4109"/>
                                        </p:tgtEl>
                                        <p:attrNameLst>
                                          <p:attrName>style.visibility</p:attrName>
                                        </p:attrNameLst>
                                      </p:cBhvr>
                                      <p:to>
                                        <p:strVal val="visible"/>
                                      </p:to>
                                    </p:set>
                                    <p:animEffect transition="in" filter="wipe(down)">
                                      <p:cBhvr>
                                        <p:cTn id="19" dur="1000"/>
                                        <p:tgtEl>
                                          <p:spTgt spid="4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ext Layout 1">
    <p:spTree>
      <p:nvGrpSpPr>
        <p:cNvPr id="1" name=""/>
        <p:cNvGrpSpPr/>
        <p:nvPr/>
      </p:nvGrpSpPr>
      <p:grpSpPr>
        <a:xfrm>
          <a:off x="0" y="0"/>
          <a:ext cx="0" cy="0"/>
          <a:chOff x="0" y="0"/>
          <a:chExt cx="0" cy="0"/>
        </a:xfrm>
      </p:grpSpPr>
      <p:sp>
        <p:nvSpPr>
          <p:cNvPr id="5" name="Text Placeholder 14"/>
          <p:cNvSpPr>
            <a:spLocks noGrp="1"/>
          </p:cNvSpPr>
          <p:nvPr>
            <p:ph type="body" sz="quarter" idx="11" hasCustomPrompt="1"/>
          </p:nvPr>
        </p:nvSpPr>
        <p:spPr>
          <a:xfrm>
            <a:off x="460376" y="145140"/>
            <a:ext cx="8229600" cy="553998"/>
          </a:xfrm>
          <a:noFill/>
          <a:ln w="9525">
            <a:noFill/>
            <a:miter lim="800000"/>
            <a:headEnd/>
            <a:tailEnd/>
          </a:ln>
        </p:spPr>
        <p:txBody>
          <a:bodyPr vert="horz" wrap="square" lIns="91440" tIns="45720" rIns="91440" bIns="45720" numCol="1" rtlCol="0" anchor="t" anchorCtr="0" compatLnSpc="1">
            <a:prstTxWarp prst="textNoShape">
              <a:avLst/>
            </a:prstTxWarp>
            <a:spAutoFit/>
          </a:bodyPr>
          <a:lstStyle>
            <a:lvl1pPr algn="ctr" defTabSz="457200" rtl="0" eaLnBrk="1" latinLnBrk="0" hangingPunct="1">
              <a:spcBef>
                <a:spcPct val="0"/>
              </a:spcBef>
              <a:buNone/>
              <a:defRPr lang="en-US" sz="3000" b="1" kern="1200" dirty="0" smtClean="0">
                <a:solidFill>
                  <a:schemeClr val="tx1"/>
                </a:solidFill>
                <a:latin typeface="+mj-lt"/>
                <a:ea typeface="+mn-ea"/>
                <a:cs typeface="Arial"/>
              </a:defRPr>
            </a:lvl1pPr>
          </a:lstStyle>
          <a:p>
            <a:pPr lvl="0"/>
            <a:r>
              <a:rPr lang="en-US" dirty="0"/>
              <a:t>Insert Title Here</a:t>
            </a:r>
          </a:p>
        </p:txBody>
      </p:sp>
      <p:sp>
        <p:nvSpPr>
          <p:cNvPr id="7" name="Text Placeholder 5"/>
          <p:cNvSpPr>
            <a:spLocks noGrp="1"/>
          </p:cNvSpPr>
          <p:nvPr>
            <p:ph type="body" sz="quarter" idx="16" hasCustomPrompt="1"/>
          </p:nvPr>
        </p:nvSpPr>
        <p:spPr>
          <a:xfrm>
            <a:off x="457200" y="1360488"/>
            <a:ext cx="8240713" cy="4473575"/>
          </a:xfrm>
        </p:spPr>
        <p:txBody>
          <a:bodyPr/>
          <a:lstStyle>
            <a:lvl1pPr>
              <a:buClr>
                <a:srgbClr val="0070C0"/>
              </a:buClr>
              <a:defRPr sz="2200">
                <a:solidFill>
                  <a:schemeClr val="tx1"/>
                </a:solidFill>
              </a:defRPr>
            </a:lvl1pPr>
            <a:lvl2pPr>
              <a:buClr>
                <a:srgbClr val="0070C0"/>
              </a:buClr>
              <a:buFont typeface="Arial" pitchFamily="34" charset="0"/>
              <a:buChar char="•"/>
              <a:defRPr>
                <a:solidFill>
                  <a:schemeClr val="tx1"/>
                </a:solidFill>
              </a:defRPr>
            </a:lvl2pPr>
            <a:lvl3pPr>
              <a:buClr>
                <a:srgbClr val="0070C0"/>
              </a:buClr>
              <a:buFont typeface="Arial" pitchFamily="34" charset="0"/>
              <a:buChar char="•"/>
              <a:defRPr>
                <a:solidFill>
                  <a:schemeClr val="tx1"/>
                </a:solidFill>
              </a:defRPr>
            </a:lvl3pPr>
            <a:lvl4pPr>
              <a:buClr>
                <a:srgbClr val="0070C0"/>
              </a:buClr>
              <a:buFont typeface="Arial" pitchFamily="34" charset="0"/>
              <a:buChar char="•"/>
              <a:defRPr>
                <a:solidFill>
                  <a:schemeClr val="tx1"/>
                </a:solidFill>
              </a:defRPr>
            </a:lvl4pPr>
            <a:lvl5pPr>
              <a:buClr>
                <a:srgbClr val="0070C0"/>
              </a:buClr>
              <a:buFont typeface="Arial" pitchFamily="34" charset="0"/>
              <a:buChar char="•"/>
              <a:defRPr>
                <a:solidFill>
                  <a:schemeClr val="tx1"/>
                </a:solidFill>
              </a:defRPr>
            </a:lvl5pPr>
          </a:lstStyle>
          <a:p>
            <a:pPr lvl="0"/>
            <a:r>
              <a:rPr lang="en-IN" dirty="0"/>
              <a:t>Please use bullet points on this slide when the content is heavy break it up into highlights, don’t use paragraphs of text</a:t>
            </a:r>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secHead">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118872"/>
            <a:ext cx="8013192" cy="1636776"/>
          </a:xfrm>
          <a:prstGeom prst="rect">
            <a:avLst/>
          </a:prstGeo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a:t>Click to edit Master title style</a:t>
            </a:r>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a:xfrm>
            <a:off x="457200" y="6476999"/>
            <a:ext cx="2133600" cy="274320"/>
          </a:xfrm>
          <a:prstGeom prst="rect">
            <a:avLst/>
          </a:prstGeom>
        </p:spPr>
        <p:txBody>
          <a:bodyPr/>
          <a:lstStyle/>
          <a:p>
            <a:endParaRPr lang="en-US"/>
          </a:p>
        </p:txBody>
      </p:sp>
      <p:sp>
        <p:nvSpPr>
          <p:cNvPr id="5" name="Footer Placeholder 4"/>
          <p:cNvSpPr>
            <a:spLocks noGrp="1"/>
          </p:cNvSpPr>
          <p:nvPr>
            <p:ph type="ftr" sz="quarter" idx="11"/>
          </p:nvPr>
        </p:nvSpPr>
        <p:spPr>
          <a:xfrm>
            <a:off x="2640596" y="6476999"/>
            <a:ext cx="5507719" cy="274320"/>
          </a:xfrm>
          <a:prstGeom prst="rect">
            <a:avLst/>
          </a:prstGeom>
        </p:spPr>
        <p:txBody>
          <a:bodyPr/>
          <a:lstStyle/>
          <a:p>
            <a:r>
              <a:rPr lang="en-US"/>
              <a:t>Shapes: Introductory basics you can't live without</a:t>
            </a:r>
          </a:p>
        </p:txBody>
      </p:sp>
      <p:sp>
        <p:nvSpPr>
          <p:cNvPr id="6" name="Slide Number Placeholder 5"/>
          <p:cNvSpPr>
            <a:spLocks noGrp="1"/>
          </p:cNvSpPr>
          <p:nvPr>
            <p:ph type="sldNum" sz="quarter" idx="12"/>
          </p:nvPr>
        </p:nvSpPr>
        <p:spPr>
          <a:xfrm>
            <a:off x="8204396" y="6476999"/>
            <a:ext cx="733864" cy="274320"/>
          </a:xfrm>
          <a:prstGeom prst="rect">
            <a:avLst/>
          </a:prstGeom>
        </p:spPr>
        <p:txBody>
          <a:bodyPr/>
          <a:lstStyle/>
          <a:p>
            <a:fld id="{84DACE6F-F406-4ED2-AB86-D251132232B1}" type="slidenum">
              <a:rPr lang="en-US" smtClean="0"/>
              <a:pPr/>
              <a:t>‹#›</a:t>
            </a:fld>
            <a:endParaRPr lang="en-US"/>
          </a:p>
        </p:txBody>
      </p:sp>
    </p:spTree>
    <p:extLst>
      <p:ext uri="{BB962C8B-B14F-4D97-AF65-F5344CB8AC3E}">
        <p14:creationId xmlns:p14="http://schemas.microsoft.com/office/powerpoint/2010/main" val="3659884732"/>
      </p:ext>
    </p:extLst>
  </p:cSld>
  <p:clrMapOvr>
    <a:overrideClrMapping bg1="dk1" tx1="lt1" bg2="dk2" tx2="lt2" accent1="accent1" accent2="accent2" accent3="accent3" accent4="accent4" accent5="accent5" accent6="accent6" hlink="hlink" folHlink="folHlink"/>
  </p:clrMapOvr>
  <p:transition spd="med">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with 2 lists">
    <p:spTree>
      <p:nvGrpSpPr>
        <p:cNvPr id="1" name=""/>
        <p:cNvGrpSpPr/>
        <p:nvPr/>
      </p:nvGrpSpPr>
      <p:grpSpPr>
        <a:xfrm>
          <a:off x="0" y="0"/>
          <a:ext cx="0" cy="0"/>
          <a:chOff x="0" y="0"/>
          <a:chExt cx="0" cy="0"/>
        </a:xfrm>
      </p:grpSpPr>
      <p:sp>
        <p:nvSpPr>
          <p:cNvPr id="9" name="Rectangle 8"/>
          <p:cNvSpPr/>
          <p:nvPr userDrawn="1"/>
        </p:nvSpPr>
        <p:spPr>
          <a:xfrm>
            <a:off x="751112" y="2394858"/>
            <a:ext cx="3624943" cy="631371"/>
          </a:xfrm>
          <a:prstGeom prst="rect">
            <a:avLst/>
          </a:prstGeom>
          <a:solidFill>
            <a:srgbClr val="0070C0"/>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lvl="1" indent="0" algn="l" defTabSz="457200" rtl="0" eaLnBrk="1" latinLnBrk="0" hangingPunct="1">
              <a:spcBef>
                <a:spcPts val="0"/>
              </a:spcBef>
              <a:buFont typeface="Arial"/>
              <a:buNone/>
            </a:pPr>
            <a:endParaRPr kumimoji="0" lang="en-IN" sz="2600" b="0" i="0" u="none" strike="noStrike" kern="1200" cap="none" spc="0" normalizeH="0" baseline="0" noProof="0" dirty="0">
              <a:ln>
                <a:noFill/>
              </a:ln>
              <a:solidFill>
                <a:schemeClr val="bg1"/>
              </a:solidFill>
              <a:effectLst/>
              <a:uLnTx/>
              <a:uFillTx/>
              <a:latin typeface="+mj-lt"/>
              <a:ea typeface="+mn-ea"/>
              <a:cs typeface="+mn-cs"/>
            </a:endParaRPr>
          </a:p>
        </p:txBody>
      </p:sp>
      <p:sp>
        <p:nvSpPr>
          <p:cNvPr id="19" name="Text Placeholder 17"/>
          <p:cNvSpPr>
            <a:spLocks noGrp="1"/>
          </p:cNvSpPr>
          <p:nvPr>
            <p:ph type="body" sz="quarter" idx="21" hasCustomPrompt="1"/>
          </p:nvPr>
        </p:nvSpPr>
        <p:spPr>
          <a:xfrm>
            <a:off x="751339" y="3178402"/>
            <a:ext cx="3635375" cy="2344093"/>
          </a:xfrm>
          <a:ln w="12700">
            <a:solidFill>
              <a:srgbClr val="D2D2D2"/>
            </a:solidFill>
          </a:ln>
        </p:spPr>
        <p:txBody>
          <a:bodyPr>
            <a:normAutofit/>
          </a:bodyPr>
          <a:lstStyle>
            <a:lvl1pPr marL="231775" marR="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kumimoji="0" lang="en-US" sz="2000" b="0" i="0" u="none" strike="noStrike" kern="1200" cap="none" spc="0" normalizeH="0" baseline="0" noProof="0" dirty="0" smtClean="0">
                <a:ln>
                  <a:noFill/>
                </a:ln>
                <a:solidFill>
                  <a:schemeClr val="tx1"/>
                </a:solidFill>
                <a:effectLst/>
                <a:uLnTx/>
                <a:uFillTx/>
                <a:latin typeface="+mn-lt"/>
                <a:ea typeface="+mn-ea"/>
                <a:cs typeface="+mn-cs"/>
              </a:defRPr>
            </a:lvl1pPr>
          </a:lstStyle>
          <a:p>
            <a:pPr lvl="0"/>
            <a:r>
              <a:rPr lang="en-US" dirty="0"/>
              <a:t>Insert Text</a:t>
            </a:r>
          </a:p>
          <a:p>
            <a:pPr lvl="0"/>
            <a:r>
              <a:rPr lang="en-US" dirty="0"/>
              <a:t>Insert Text</a:t>
            </a:r>
          </a:p>
          <a:p>
            <a:pPr lvl="0"/>
            <a:r>
              <a:rPr lang="en-US" dirty="0"/>
              <a:t>Insert Text</a:t>
            </a:r>
          </a:p>
          <a:p>
            <a:pPr lvl="0"/>
            <a:r>
              <a:rPr lang="en-US" dirty="0"/>
              <a:t>Insert Text</a:t>
            </a:r>
          </a:p>
          <a:p>
            <a:pPr marL="231775" marR="0" lvl="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a:pPr>
            <a:r>
              <a:rPr lang="en-US" dirty="0"/>
              <a:t>Insert Text</a:t>
            </a:r>
          </a:p>
          <a:p>
            <a:pPr marL="231775" marR="0" lvl="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a:pPr>
            <a:r>
              <a:rPr lang="en-US" dirty="0"/>
              <a:t>Insert Text</a:t>
            </a:r>
          </a:p>
          <a:p>
            <a:pPr lvl="0"/>
            <a:endParaRPr lang="en-US" dirty="0"/>
          </a:p>
        </p:txBody>
      </p:sp>
      <p:sp>
        <p:nvSpPr>
          <p:cNvPr id="21" name="Text Placeholder 15"/>
          <p:cNvSpPr>
            <a:spLocks noGrp="1"/>
          </p:cNvSpPr>
          <p:nvPr>
            <p:ph type="body" sz="quarter" idx="22" hasCustomPrompt="1"/>
          </p:nvPr>
        </p:nvSpPr>
        <p:spPr>
          <a:xfrm>
            <a:off x="729340" y="2384652"/>
            <a:ext cx="3679372" cy="663575"/>
          </a:xfrm>
        </p:spPr>
        <p:txBody>
          <a:bodyPr anchor="ctr">
            <a:normAutofit/>
          </a:bodyPr>
          <a:lstStyle>
            <a:lvl1pPr>
              <a:buNone/>
              <a:defRPr kumimoji="0" lang="en-US" sz="3000" b="0" i="0" u="none" strike="noStrike" kern="1200" cap="none" spc="0" normalizeH="0" baseline="0" noProof="0" dirty="0" smtClean="0">
                <a:ln>
                  <a:noFill/>
                </a:ln>
                <a:solidFill>
                  <a:schemeClr val="bg1"/>
                </a:solidFill>
                <a:effectLst/>
                <a:uLnTx/>
                <a:uFillTx/>
                <a:latin typeface="+mj-lt"/>
                <a:ea typeface="+mn-ea"/>
                <a:cs typeface="+mn-cs"/>
              </a:defRPr>
            </a:lvl1pPr>
            <a:lvl2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2pPr>
            <a:lvl3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3pPr>
            <a:lvl4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4pPr>
          </a:lstStyle>
          <a:p>
            <a:pPr lvl="0"/>
            <a:r>
              <a:rPr lang="en-US" dirty="0"/>
              <a:t>Column 1</a:t>
            </a:r>
            <a:endParaRPr lang="en-IN" dirty="0"/>
          </a:p>
        </p:txBody>
      </p:sp>
      <p:sp>
        <p:nvSpPr>
          <p:cNvPr id="25" name="Rectangle 24"/>
          <p:cNvSpPr/>
          <p:nvPr userDrawn="1"/>
        </p:nvSpPr>
        <p:spPr>
          <a:xfrm>
            <a:off x="4751389" y="2394858"/>
            <a:ext cx="3624943" cy="631371"/>
          </a:xfrm>
          <a:prstGeom prst="rect">
            <a:avLst/>
          </a:prstGeom>
          <a:solidFill>
            <a:srgbClr val="0070C0"/>
          </a:solidFill>
          <a:effectLst/>
        </p:spPr>
        <p:style>
          <a:lnRef idx="1">
            <a:schemeClr val="accent1"/>
          </a:lnRef>
          <a:fillRef idx="3">
            <a:schemeClr val="accent1"/>
          </a:fillRef>
          <a:effectRef idx="2">
            <a:schemeClr val="accent1"/>
          </a:effectRef>
          <a:fontRef idx="minor">
            <a:schemeClr val="lt1"/>
          </a:fontRef>
        </p:style>
        <p:txBody>
          <a:bodyPr rtlCol="0" anchor="ctr"/>
          <a:lstStyle/>
          <a:p>
            <a:pPr marL="0" lvl="1" indent="0" algn="l" defTabSz="457200" rtl="0" eaLnBrk="1" latinLnBrk="0" hangingPunct="1">
              <a:spcBef>
                <a:spcPts val="0"/>
              </a:spcBef>
              <a:buFont typeface="Arial"/>
              <a:buNone/>
            </a:pPr>
            <a:endParaRPr kumimoji="0" lang="en-IN" sz="2600" b="0" i="0" u="none" strike="noStrike" kern="1200" cap="none" spc="0" normalizeH="0" baseline="0" noProof="0" dirty="0">
              <a:ln>
                <a:noFill/>
              </a:ln>
              <a:solidFill>
                <a:schemeClr val="bg1"/>
              </a:solidFill>
              <a:effectLst/>
              <a:uLnTx/>
              <a:uFillTx/>
              <a:latin typeface="+mj-lt"/>
              <a:ea typeface="+mn-ea"/>
              <a:cs typeface="+mn-cs"/>
            </a:endParaRPr>
          </a:p>
        </p:txBody>
      </p:sp>
      <p:sp>
        <p:nvSpPr>
          <p:cNvPr id="26" name="Text Placeholder 17"/>
          <p:cNvSpPr>
            <a:spLocks noGrp="1"/>
          </p:cNvSpPr>
          <p:nvPr>
            <p:ph type="body" sz="quarter" idx="23" hasCustomPrompt="1"/>
          </p:nvPr>
        </p:nvSpPr>
        <p:spPr>
          <a:xfrm>
            <a:off x="4751616" y="3178402"/>
            <a:ext cx="3635375" cy="2344093"/>
          </a:xfrm>
          <a:ln w="12700">
            <a:solidFill>
              <a:srgbClr val="D2D2D2"/>
            </a:solidFill>
          </a:ln>
        </p:spPr>
        <p:txBody>
          <a:bodyPr>
            <a:normAutofit/>
          </a:bodyPr>
          <a:lstStyle>
            <a:lvl1pPr marL="231775" marR="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kumimoji="0" lang="en-US" sz="2000" b="0" i="0" u="none" strike="noStrike" kern="1200" cap="none" spc="0" normalizeH="0" baseline="0" noProof="0" dirty="0" smtClean="0">
                <a:ln>
                  <a:noFill/>
                </a:ln>
                <a:solidFill>
                  <a:schemeClr val="tx1"/>
                </a:solidFill>
                <a:effectLst/>
                <a:uLnTx/>
                <a:uFillTx/>
                <a:latin typeface="+mn-lt"/>
                <a:ea typeface="+mn-ea"/>
                <a:cs typeface="+mn-cs"/>
              </a:defRPr>
            </a:lvl1pPr>
          </a:lstStyle>
          <a:p>
            <a:pPr lvl="0"/>
            <a:r>
              <a:rPr lang="en-US" dirty="0"/>
              <a:t>Insert Text</a:t>
            </a:r>
          </a:p>
          <a:p>
            <a:pPr lvl="0"/>
            <a:r>
              <a:rPr lang="en-US" dirty="0"/>
              <a:t>Insert Text</a:t>
            </a:r>
          </a:p>
          <a:p>
            <a:pPr lvl="0"/>
            <a:r>
              <a:rPr lang="en-US" dirty="0"/>
              <a:t>Insert Text</a:t>
            </a:r>
          </a:p>
          <a:p>
            <a:pPr lvl="0"/>
            <a:r>
              <a:rPr lang="en-US" dirty="0"/>
              <a:t>Insert Text</a:t>
            </a:r>
          </a:p>
          <a:p>
            <a:pPr marL="231775" marR="0" lvl="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a:pPr>
            <a:r>
              <a:rPr lang="en-US" dirty="0"/>
              <a:t>Insert Text</a:t>
            </a:r>
          </a:p>
          <a:p>
            <a:pPr marL="231775" marR="0" lvl="0" indent="-231775" algn="l" defTabSz="457200" rtl="0" eaLnBrk="1" fontAlgn="auto" latinLnBrk="0" hangingPunct="1">
              <a:lnSpc>
                <a:spcPct val="100000"/>
              </a:lnSpc>
              <a:spcBef>
                <a:spcPct val="20000"/>
              </a:spcBef>
              <a:spcAft>
                <a:spcPts val="0"/>
              </a:spcAft>
              <a:buClr>
                <a:srgbClr val="0070C0"/>
              </a:buClr>
              <a:buSzTx/>
              <a:buFont typeface="Arial" pitchFamily="34" charset="0"/>
              <a:buChar char="•"/>
              <a:tabLst/>
              <a:defRPr/>
            </a:pPr>
            <a:r>
              <a:rPr lang="en-US" dirty="0"/>
              <a:t>Insert Text</a:t>
            </a:r>
          </a:p>
          <a:p>
            <a:pPr lvl="0"/>
            <a:endParaRPr lang="en-US" dirty="0"/>
          </a:p>
        </p:txBody>
      </p:sp>
      <p:sp>
        <p:nvSpPr>
          <p:cNvPr id="27" name="Text Placeholder 15"/>
          <p:cNvSpPr>
            <a:spLocks noGrp="1"/>
          </p:cNvSpPr>
          <p:nvPr>
            <p:ph type="body" sz="quarter" idx="24" hasCustomPrompt="1"/>
          </p:nvPr>
        </p:nvSpPr>
        <p:spPr>
          <a:xfrm>
            <a:off x="4729617" y="2384652"/>
            <a:ext cx="3679372" cy="663575"/>
          </a:xfrm>
        </p:spPr>
        <p:txBody>
          <a:bodyPr anchor="ctr">
            <a:normAutofit/>
          </a:bodyPr>
          <a:lstStyle>
            <a:lvl1pPr>
              <a:buNone/>
              <a:defRPr kumimoji="0" lang="en-US" sz="3000" b="0" i="0" u="none" strike="noStrike" kern="1200" cap="none" spc="0" normalizeH="0" baseline="0" noProof="0" dirty="0" smtClean="0">
                <a:ln>
                  <a:noFill/>
                </a:ln>
                <a:solidFill>
                  <a:schemeClr val="bg1"/>
                </a:solidFill>
                <a:effectLst/>
                <a:uLnTx/>
                <a:uFillTx/>
                <a:latin typeface="+mj-lt"/>
                <a:ea typeface="+mn-ea"/>
                <a:cs typeface="+mn-cs"/>
              </a:defRPr>
            </a:lvl1pPr>
            <a:lvl2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2pPr>
            <a:lvl3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3pPr>
            <a:lvl4pPr>
              <a:defRPr kumimoji="0" lang="en-US" sz="2200" b="0" i="0" u="none" strike="noStrike" kern="1200" cap="none" spc="0" normalizeH="0" baseline="0" noProof="0" dirty="0" smtClean="0">
                <a:ln>
                  <a:noFill/>
                </a:ln>
                <a:solidFill>
                  <a:schemeClr val="bg1"/>
                </a:solidFill>
                <a:effectLst/>
                <a:uLnTx/>
                <a:uFillTx/>
                <a:latin typeface="+mj-lt"/>
                <a:ea typeface="+mn-ea"/>
                <a:cs typeface="+mn-cs"/>
              </a:defRPr>
            </a:lvl4pPr>
          </a:lstStyle>
          <a:p>
            <a:pPr lvl="0"/>
            <a:r>
              <a:rPr lang="en-US" dirty="0"/>
              <a:t>Column 2</a:t>
            </a:r>
            <a:endParaRPr lang="en-IN" dirty="0"/>
          </a:p>
        </p:txBody>
      </p:sp>
      <p:sp>
        <p:nvSpPr>
          <p:cNvPr id="10" name="Text Placeholder 14"/>
          <p:cNvSpPr>
            <a:spLocks noGrp="1"/>
          </p:cNvSpPr>
          <p:nvPr>
            <p:ph type="body" sz="quarter" idx="11" hasCustomPrompt="1"/>
          </p:nvPr>
        </p:nvSpPr>
        <p:spPr>
          <a:xfrm>
            <a:off x="460376" y="145140"/>
            <a:ext cx="8229600" cy="553998"/>
          </a:xfrm>
          <a:noFill/>
          <a:ln w="9525">
            <a:noFill/>
            <a:miter lim="800000"/>
            <a:headEnd/>
            <a:tailEnd/>
          </a:ln>
        </p:spPr>
        <p:txBody>
          <a:bodyPr vert="horz" wrap="square" lIns="91440" tIns="45720" rIns="91440" bIns="45720" numCol="1" rtlCol="0" anchor="t" anchorCtr="0" compatLnSpc="1">
            <a:prstTxWarp prst="textNoShape">
              <a:avLst/>
            </a:prstTxWarp>
            <a:spAutoFit/>
          </a:bodyPr>
          <a:lstStyle>
            <a:lvl1pPr algn="ctr" defTabSz="457200" rtl="0" eaLnBrk="1" latinLnBrk="0" hangingPunct="1">
              <a:spcBef>
                <a:spcPct val="0"/>
              </a:spcBef>
              <a:buNone/>
              <a:defRPr lang="en-US" sz="3000" b="1" kern="1200" baseline="0" dirty="0" smtClean="0">
                <a:solidFill>
                  <a:schemeClr val="tx1"/>
                </a:solidFill>
                <a:latin typeface="+mj-lt"/>
                <a:ea typeface="+mn-ea"/>
                <a:cs typeface="Arial"/>
              </a:defRPr>
            </a:lvl1pPr>
          </a:lstStyle>
          <a:p>
            <a:pPr lvl="0"/>
            <a:r>
              <a:rPr lang="en-US" dirty="0"/>
              <a:t>Slide with two columns and a title</a:t>
            </a:r>
          </a:p>
        </p:txBody>
      </p:sp>
      <p:sp>
        <p:nvSpPr>
          <p:cNvPr id="7" name="Text Placeholder 18"/>
          <p:cNvSpPr>
            <a:spLocks noGrp="1"/>
          </p:cNvSpPr>
          <p:nvPr>
            <p:ph type="body" sz="quarter" idx="14" hasCustomPrompt="1"/>
          </p:nvPr>
        </p:nvSpPr>
        <p:spPr>
          <a:xfrm>
            <a:off x="451301" y="1465489"/>
            <a:ext cx="8238674" cy="360000"/>
          </a:xfrm>
        </p:spPr>
        <p:txBody>
          <a:bodyPr>
            <a:noAutofit/>
          </a:bodyPr>
          <a:lstStyle>
            <a:lvl1pPr marL="231775" indent="-231775" algn="ctr" defTabSz="457200" rtl="0" eaLnBrk="1" latinLnBrk="0" hangingPunct="1">
              <a:spcBef>
                <a:spcPct val="20000"/>
              </a:spcBef>
              <a:buFont typeface="Arial"/>
              <a:buNone/>
              <a:defRPr kumimoji="0" lang="en-IN" sz="2200" b="1" i="0" u="none" strike="noStrike" kern="1200" cap="none" spc="80" normalizeH="0" baseline="0" noProof="0" dirty="0" smtClean="0">
                <a:ln>
                  <a:noFill/>
                </a:ln>
                <a:solidFill>
                  <a:schemeClr val="tx1"/>
                </a:solidFill>
                <a:effectLst/>
                <a:uLnTx/>
                <a:uFillTx/>
                <a:latin typeface="Arial"/>
                <a:ea typeface="+mn-ea"/>
                <a:cs typeface="Arial"/>
              </a:defRPr>
            </a:lvl1pPr>
          </a:lstStyle>
          <a:p>
            <a:pPr lvl="0"/>
            <a:r>
              <a:rPr lang="en-US" dirty="0"/>
              <a:t>INSERT COLUMN HEADING HERE</a:t>
            </a:r>
            <a:endParaRPr lang="en-IN"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6476999"/>
            <a:ext cx="2133600" cy="274320"/>
          </a:xfrm>
          <a:prstGeom prst="rect">
            <a:avLst/>
          </a:prstGeom>
        </p:spPr>
        <p:txBody>
          <a:bodyPr/>
          <a:lstStyle/>
          <a:p>
            <a:r>
              <a:rPr lang="en-US" dirty="0"/>
              <a:t>July 2017</a:t>
            </a:r>
          </a:p>
        </p:txBody>
      </p:sp>
      <p:sp>
        <p:nvSpPr>
          <p:cNvPr id="4" name="Footer Placeholder 3"/>
          <p:cNvSpPr>
            <a:spLocks noGrp="1"/>
          </p:cNvSpPr>
          <p:nvPr>
            <p:ph type="ftr" sz="quarter" idx="11"/>
          </p:nvPr>
        </p:nvSpPr>
        <p:spPr>
          <a:xfrm>
            <a:off x="2640596" y="6476999"/>
            <a:ext cx="5507719" cy="274320"/>
          </a:xfrm>
          <a:prstGeom prst="rect">
            <a:avLst/>
          </a:prstGeom>
        </p:spPr>
        <p:txBody>
          <a:bodyPr/>
          <a:lstStyle>
            <a:lvl1pPr>
              <a:defRPr/>
            </a:lvl1pPr>
          </a:lstStyle>
          <a:p>
            <a:r>
              <a:rPr lang="en-US" dirty="0" err="1"/>
              <a:t>Mukesh</a:t>
            </a:r>
            <a:r>
              <a:rPr lang="en-US" dirty="0"/>
              <a:t> </a:t>
            </a:r>
            <a:r>
              <a:rPr lang="en-US" dirty="0" err="1"/>
              <a:t>Rao</a:t>
            </a:r>
            <a:endParaRPr lang="en-US" dirty="0"/>
          </a:p>
        </p:txBody>
      </p:sp>
      <p:sp>
        <p:nvSpPr>
          <p:cNvPr id="5" name="Slide Number Placeholder 4"/>
          <p:cNvSpPr>
            <a:spLocks noGrp="1"/>
          </p:cNvSpPr>
          <p:nvPr>
            <p:ph type="sldNum" sz="quarter" idx="12"/>
          </p:nvPr>
        </p:nvSpPr>
        <p:spPr>
          <a:xfrm>
            <a:off x="8204396" y="6476999"/>
            <a:ext cx="733864" cy="274320"/>
          </a:xfrm>
          <a:prstGeom prst="rect">
            <a:avLst/>
          </a:prstGeom>
        </p:spPr>
        <p:txBody>
          <a:bodyPr/>
          <a:lstStyle/>
          <a:p>
            <a:fld id="{8631FF35-3F7D-4363-8164-17F69D3BF807}" type="slidenum">
              <a:rPr lang="en-US" smtClean="0"/>
              <a:pPr/>
              <a:t>‹#›</a:t>
            </a:fld>
            <a:endParaRPr lang="en-US"/>
          </a:p>
        </p:txBody>
      </p:sp>
    </p:spTree>
    <p:extLst>
      <p:ext uri="{BB962C8B-B14F-4D97-AF65-F5344CB8AC3E}">
        <p14:creationId xmlns:p14="http://schemas.microsoft.com/office/powerpoint/2010/main" val="4026132081"/>
      </p:ext>
    </p:extLst>
  </p:cSld>
  <p:clrMapOvr>
    <a:masterClrMapping/>
  </p:clrMapOvr>
  <p:transition spd="med">
    <p:wipe dir="d"/>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_Title slide">
    <p:bg>
      <p:bgPr>
        <a:solidFill>
          <a:schemeClr val="bg1"/>
        </a:solidFill>
        <a:effectLst/>
      </p:bgPr>
    </p:bg>
    <p:spTree>
      <p:nvGrpSpPr>
        <p:cNvPr id="1" name=""/>
        <p:cNvGrpSpPr/>
        <p:nvPr/>
      </p:nvGrpSpPr>
      <p:grpSpPr>
        <a:xfrm>
          <a:off x="0" y="0"/>
          <a:ext cx="0" cy="0"/>
          <a:chOff x="0" y="0"/>
          <a:chExt cx="0" cy="0"/>
        </a:xfrm>
      </p:grpSpPr>
      <p:pic>
        <p:nvPicPr>
          <p:cNvPr id="10" name="Picture 9" descr="WIPRO PPT Design.jpg"/>
          <p:cNvPicPr>
            <a:picLocks noChangeAspect="1"/>
          </p:cNvPicPr>
          <p:nvPr userDrawn="1"/>
        </p:nvPicPr>
        <p:blipFill>
          <a:blip r:embed="rId2" cstate="print"/>
          <a:stretch>
            <a:fillRect/>
          </a:stretch>
        </p:blipFill>
        <p:spPr>
          <a:xfrm>
            <a:off x="5121" y="4471039"/>
            <a:ext cx="9133758" cy="2171061"/>
          </a:xfrm>
          <a:prstGeom prst="rect">
            <a:avLst/>
          </a:prstGeom>
        </p:spPr>
      </p:pic>
      <p:sp>
        <p:nvSpPr>
          <p:cNvPr id="2" name="Title 1"/>
          <p:cNvSpPr>
            <a:spLocks noGrp="1"/>
          </p:cNvSpPr>
          <p:nvPr>
            <p:ph type="ctrTitle" hasCustomPrompt="1"/>
          </p:nvPr>
        </p:nvSpPr>
        <p:spPr>
          <a:xfrm>
            <a:off x="4547710" y="1480457"/>
            <a:ext cx="4142266" cy="1547161"/>
          </a:xfrm>
          <a:prstGeom prst="rect">
            <a:avLst/>
          </a:prstGeom>
          <a:noFill/>
        </p:spPr>
        <p:txBody>
          <a:bodyPr wrap="square" rtlCol="0" anchor="ctr">
            <a:normAutofit/>
          </a:bodyPr>
          <a:lstStyle>
            <a:lvl1pPr marL="0" algn="l">
              <a:defRPr lang="en-US" sz="3400" dirty="0">
                <a:solidFill>
                  <a:schemeClr val="tx1">
                    <a:lumMod val="65000"/>
                    <a:lumOff val="35000"/>
                  </a:schemeClr>
                </a:solidFill>
                <a:latin typeface="Arial"/>
                <a:ea typeface="+mn-ea"/>
                <a:cs typeface="Arial"/>
              </a:defRPr>
            </a:lvl1pPr>
          </a:lstStyle>
          <a:p>
            <a:pPr marL="0" lvl="0" algn="l"/>
            <a:r>
              <a:rPr lang="en-US" dirty="0"/>
              <a:t>Insert Title</a:t>
            </a:r>
            <a:br>
              <a:rPr lang="en-US" dirty="0"/>
            </a:br>
            <a:r>
              <a:rPr lang="en-US" dirty="0"/>
              <a:t>Here</a:t>
            </a:r>
          </a:p>
        </p:txBody>
      </p:sp>
      <p:sp>
        <p:nvSpPr>
          <p:cNvPr id="3" name="Subtitle 2"/>
          <p:cNvSpPr>
            <a:spLocks noGrp="1"/>
          </p:cNvSpPr>
          <p:nvPr>
            <p:ph type="subTitle" idx="1" hasCustomPrompt="1"/>
          </p:nvPr>
        </p:nvSpPr>
        <p:spPr>
          <a:xfrm>
            <a:off x="4547710" y="3318659"/>
            <a:ext cx="4142266" cy="338554"/>
          </a:xfrm>
          <a:noFill/>
        </p:spPr>
        <p:txBody>
          <a:bodyPr wrap="square" rtlCol="0">
            <a:norm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lang="en-US" sz="1600" dirty="0">
                <a:solidFill>
                  <a:schemeClr val="tx1">
                    <a:lumMod val="65000"/>
                    <a:lumOff val="35000"/>
                  </a:schemeClr>
                </a:solidFill>
                <a:latin typeface="Arial"/>
                <a:cs typeface="Arial"/>
              </a:defRPr>
            </a:lvl1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a:t>Your Name</a:t>
            </a:r>
          </a:p>
        </p:txBody>
      </p:sp>
      <p:sp>
        <p:nvSpPr>
          <p:cNvPr id="11" name="Rectangle 10"/>
          <p:cNvSpPr/>
          <p:nvPr userDrawn="1"/>
        </p:nvSpPr>
        <p:spPr>
          <a:xfrm>
            <a:off x="0" y="647700"/>
            <a:ext cx="9144000" cy="304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a:p>
        </p:txBody>
      </p:sp>
      <p:sp>
        <p:nvSpPr>
          <p:cNvPr id="17" name="Text Placeholder 16"/>
          <p:cNvSpPr>
            <a:spLocks noGrp="1"/>
          </p:cNvSpPr>
          <p:nvPr>
            <p:ph type="body" sz="quarter" idx="10" hasCustomPrompt="1"/>
          </p:nvPr>
        </p:nvSpPr>
        <p:spPr>
          <a:xfrm>
            <a:off x="4549775" y="3766911"/>
            <a:ext cx="4148138" cy="347889"/>
          </a:xfrm>
        </p:spPr>
        <p:txBody>
          <a:bodyPr>
            <a:normAutofit/>
          </a:bodyPr>
          <a:lstStyle>
            <a:lvl1pPr>
              <a:buNone/>
              <a:defRPr kumimoji="0" lang="en-US" sz="1600" b="0" i="0" u="none" strike="noStrike" kern="1200" cap="none" spc="0" normalizeH="0" baseline="0" noProof="0" dirty="0" smtClean="0">
                <a:ln>
                  <a:noFill/>
                </a:ln>
                <a:solidFill>
                  <a:schemeClr val="tx1">
                    <a:lumMod val="65000"/>
                    <a:lumOff val="35000"/>
                  </a:schemeClr>
                </a:solidFill>
                <a:effectLst/>
                <a:uLnTx/>
                <a:uFillTx/>
                <a:latin typeface="Arial"/>
                <a:ea typeface="+mn-ea"/>
                <a:cs typeface="Arial"/>
              </a:defRPr>
            </a:lvl1pPr>
          </a:lstStyle>
          <a:p>
            <a:pPr marL="0" marR="0" lvl="0" indent="0" algn="l" defTabSz="457200" rtl="0" eaLnBrk="1" fontAlgn="auto" latinLnBrk="0" hangingPunct="1">
              <a:lnSpc>
                <a:spcPct val="100000"/>
              </a:lnSpc>
              <a:spcBef>
                <a:spcPct val="20000"/>
              </a:spcBef>
              <a:spcAft>
                <a:spcPts val="0"/>
              </a:spcAft>
              <a:buClrTx/>
              <a:buSzTx/>
              <a:tabLst/>
              <a:defRPr/>
            </a:pPr>
            <a:r>
              <a:rPr lang="en-US" dirty="0"/>
              <a:t>Designation</a:t>
            </a:r>
          </a:p>
        </p:txBody>
      </p:sp>
    </p:spTree>
    <p:extLst>
      <p:ext uri="{BB962C8B-B14F-4D97-AF65-F5344CB8AC3E}">
        <p14:creationId xmlns:p14="http://schemas.microsoft.com/office/powerpoint/2010/main" val="822976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Content Green">
    <p:spTree>
      <p:nvGrpSpPr>
        <p:cNvPr id="1" name=""/>
        <p:cNvGrpSpPr/>
        <p:nvPr/>
      </p:nvGrpSpPr>
      <p:grpSpPr>
        <a:xfrm>
          <a:off x="0" y="0"/>
          <a:ext cx="0" cy="0"/>
          <a:chOff x="0" y="0"/>
          <a:chExt cx="0" cy="0"/>
        </a:xfrm>
      </p:grpSpPr>
      <p:pic>
        <p:nvPicPr>
          <p:cNvPr id="4" name="Picture 2" descr="E:\My Documents\1 Temple\1 Wipro\1 On-going Jobs\Corporate ppt\z+ final\TMPLTS\8a.gif"/>
          <p:cNvPicPr>
            <a:picLocks noChangeAspect="1" noChangeArrowheads="1"/>
          </p:cNvPicPr>
          <p:nvPr/>
        </p:nvPicPr>
        <p:blipFill>
          <a:blip r:embed="rId2" cstate="print"/>
          <a:srcRect/>
          <a:stretch>
            <a:fillRect/>
          </a:stretch>
        </p:blipFill>
        <p:spPr bwMode="auto">
          <a:xfrm>
            <a:off x="0" y="6324600"/>
            <a:ext cx="9144000" cy="533400"/>
          </a:xfrm>
          <a:prstGeom prst="rect">
            <a:avLst/>
          </a:prstGeom>
          <a:noFill/>
          <a:ln w="9525">
            <a:noFill/>
            <a:miter lim="800000"/>
            <a:headEnd/>
            <a:tailEnd/>
          </a:ln>
        </p:spPr>
      </p:pic>
      <p:sp>
        <p:nvSpPr>
          <p:cNvPr id="15" name="Content Placeholder 2"/>
          <p:cNvSpPr>
            <a:spLocks noGrp="1"/>
          </p:cNvSpPr>
          <p:nvPr>
            <p:ph idx="1"/>
          </p:nvPr>
        </p:nvSpPr>
        <p:spPr>
          <a:xfrm>
            <a:off x="457200" y="1295400"/>
            <a:ext cx="8229600" cy="5029200"/>
          </a:xfrm>
        </p:spPr>
        <p:txBody>
          <a:bodyPr/>
          <a:lstStyle>
            <a:lvl1pPr>
              <a:defRPr sz="2000">
                <a:latin typeface="Gill Sans MT" pitchFamily="34" charset="0"/>
              </a:defRPr>
            </a:lvl1pPr>
            <a:lvl2pPr>
              <a:defRPr sz="1800">
                <a:latin typeface="Gill Sans MT" pitchFamily="34" charset="0"/>
              </a:defRPr>
            </a:lvl2pPr>
            <a:lvl3pPr>
              <a:defRPr sz="1600">
                <a:latin typeface="Gill Sans MT" pitchFamily="34" charset="0"/>
              </a:defRPr>
            </a:lvl3pPr>
            <a:lvl4pPr>
              <a:defRPr sz="1400">
                <a:latin typeface="Gill Sans MT" pitchFamily="34" charset="0"/>
              </a:defRPr>
            </a:lvl4pPr>
            <a:lvl5pPr>
              <a:defRPr sz="1200">
                <a:latin typeface="Gill Sans MT"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p:cNvSpPr>
            <a:spLocks noGrp="1"/>
          </p:cNvSpPr>
          <p:nvPr>
            <p:ph type="title"/>
          </p:nvPr>
        </p:nvSpPr>
        <p:spPr>
          <a:xfrm>
            <a:off x="3541" y="301152"/>
            <a:ext cx="7563358" cy="914400"/>
          </a:xfrm>
          <a:prstGeom prst="rect">
            <a:avLst/>
          </a:prstGeom>
        </p:spPr>
        <p:txBody>
          <a:bodyPr>
            <a:normAutofit/>
          </a:bodyPr>
          <a:lstStyle>
            <a:lvl1pPr algn="l">
              <a:defRPr sz="3200">
                <a:latin typeface="Gill Sans MT" pitchFamily="34" charset="0"/>
              </a:defRPr>
            </a:lvl1pPr>
          </a:lstStyle>
          <a:p>
            <a:r>
              <a:rPr lang="en-US"/>
              <a:t>Click to edit Master title style</a:t>
            </a:r>
            <a:endParaRPr lang="en-US" dirty="0"/>
          </a:p>
        </p:txBody>
      </p:sp>
    </p:spTree>
  </p:cSld>
  <p:clrMapOvr>
    <a:masterClrMapping/>
  </p:clrMapOvr>
  <p:hf sldNum="0" hdr="0" ftr="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Two Content Yellow">
    <p:spTree>
      <p:nvGrpSpPr>
        <p:cNvPr id="1" name=""/>
        <p:cNvGrpSpPr/>
        <p:nvPr/>
      </p:nvGrpSpPr>
      <p:grpSpPr>
        <a:xfrm>
          <a:off x="0" y="0"/>
          <a:ext cx="0" cy="0"/>
          <a:chOff x="0" y="0"/>
          <a:chExt cx="0" cy="0"/>
        </a:xfrm>
      </p:grpSpPr>
      <p:pic>
        <p:nvPicPr>
          <p:cNvPr id="5" name="Picture 2" descr="E:\My Documents\1 Temple\1 Wipro\1 On-going Jobs\Corporate ppt\z+ final\TMPLTS\6a.gif"/>
          <p:cNvPicPr>
            <a:picLocks noChangeAspect="1" noChangeArrowheads="1"/>
          </p:cNvPicPr>
          <p:nvPr/>
        </p:nvPicPr>
        <p:blipFill>
          <a:blip r:embed="rId2" cstate="print"/>
          <a:srcRect/>
          <a:stretch>
            <a:fillRect/>
          </a:stretch>
        </p:blipFill>
        <p:spPr bwMode="auto">
          <a:xfrm>
            <a:off x="0" y="6324600"/>
            <a:ext cx="9144000" cy="533400"/>
          </a:xfrm>
          <a:prstGeom prst="rect">
            <a:avLst/>
          </a:prstGeom>
          <a:noFill/>
          <a:ln w="9525">
            <a:noFill/>
            <a:miter lim="800000"/>
            <a:headEnd/>
            <a:tailEnd/>
          </a:ln>
        </p:spPr>
      </p:pic>
      <p:sp>
        <p:nvSpPr>
          <p:cNvPr id="6" name="Content Placeholder 2"/>
          <p:cNvSpPr>
            <a:spLocks noGrp="1"/>
          </p:cNvSpPr>
          <p:nvPr>
            <p:ph sz="half" idx="1"/>
          </p:nvPr>
        </p:nvSpPr>
        <p:spPr>
          <a:xfrm>
            <a:off x="457200" y="1637778"/>
            <a:ext cx="4038600" cy="4525963"/>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3"/>
          <p:cNvSpPr>
            <a:spLocks noGrp="1"/>
          </p:cNvSpPr>
          <p:nvPr>
            <p:ph sz="half" idx="2"/>
          </p:nvPr>
        </p:nvSpPr>
        <p:spPr>
          <a:xfrm>
            <a:off x="4648200" y="1637778"/>
            <a:ext cx="4038600" cy="4525963"/>
          </a:xfrm>
        </p:spPr>
        <p:txBody>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itle 1"/>
          <p:cNvSpPr>
            <a:spLocks noGrp="1"/>
          </p:cNvSpPr>
          <p:nvPr>
            <p:ph type="title"/>
          </p:nvPr>
        </p:nvSpPr>
        <p:spPr>
          <a:xfrm>
            <a:off x="0" y="178103"/>
            <a:ext cx="7696200" cy="1143000"/>
          </a:xfrm>
          <a:prstGeom prst="rect">
            <a:avLst/>
          </a:prstGeom>
        </p:spPr>
        <p:txBody>
          <a:bodyPr/>
          <a:lstStyle/>
          <a:p>
            <a:r>
              <a:rPr lang="en-US"/>
              <a:t>Click to edit Master title style</a:t>
            </a:r>
            <a:endParaRPr lang="en-US" dirty="0"/>
          </a:p>
        </p:txBody>
      </p:sp>
    </p:spTree>
  </p:cSld>
  <p:clrMapOvr>
    <a:masterClrMapping/>
  </p:clrMapOvr>
  <p:hf sldNum="0" hdr="0" ftr="0"/>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Content Red">
    <p:spTree>
      <p:nvGrpSpPr>
        <p:cNvPr id="1" name=""/>
        <p:cNvGrpSpPr/>
        <p:nvPr/>
      </p:nvGrpSpPr>
      <p:grpSpPr>
        <a:xfrm>
          <a:off x="0" y="0"/>
          <a:ext cx="0" cy="0"/>
          <a:chOff x="0" y="0"/>
          <a:chExt cx="0" cy="0"/>
        </a:xfrm>
      </p:grpSpPr>
      <p:pic>
        <p:nvPicPr>
          <p:cNvPr id="4" name="Picture 2" descr="E:\My Documents\1 Temple\1 Wipro\1 On-going Jobs\Corporate ppt\z+ final\TMPLTS\4a.gif"/>
          <p:cNvPicPr>
            <a:picLocks noChangeAspect="1" noChangeArrowheads="1"/>
          </p:cNvPicPr>
          <p:nvPr/>
        </p:nvPicPr>
        <p:blipFill>
          <a:blip r:embed="rId2" cstate="print"/>
          <a:srcRect/>
          <a:stretch>
            <a:fillRect/>
          </a:stretch>
        </p:blipFill>
        <p:spPr bwMode="auto">
          <a:xfrm>
            <a:off x="0" y="6324600"/>
            <a:ext cx="9144000" cy="533400"/>
          </a:xfrm>
          <a:prstGeom prst="rect">
            <a:avLst/>
          </a:prstGeom>
          <a:noFill/>
          <a:ln w="9525">
            <a:noFill/>
            <a:miter lim="800000"/>
            <a:headEnd/>
            <a:tailEnd/>
          </a:ln>
        </p:spPr>
      </p:pic>
      <p:sp>
        <p:nvSpPr>
          <p:cNvPr id="14" name="Content Placeholder 2"/>
          <p:cNvSpPr>
            <a:spLocks noGrp="1"/>
          </p:cNvSpPr>
          <p:nvPr>
            <p:ph idx="1"/>
          </p:nvPr>
        </p:nvSpPr>
        <p:spPr>
          <a:xfrm>
            <a:off x="457200" y="1371600"/>
            <a:ext cx="8229600" cy="5029200"/>
          </a:xfrm>
        </p:spPr>
        <p:txBody>
          <a:bodyPr/>
          <a:lstStyle>
            <a:lvl1pPr>
              <a:defRPr sz="2000">
                <a:latin typeface="Gill Sans MT" pitchFamily="34" charset="0"/>
              </a:defRPr>
            </a:lvl1pPr>
            <a:lvl2pPr>
              <a:defRPr sz="1800">
                <a:latin typeface="Gill Sans MT" pitchFamily="34" charset="0"/>
              </a:defRPr>
            </a:lvl2pPr>
            <a:lvl3pPr>
              <a:defRPr sz="1600">
                <a:latin typeface="Gill Sans MT" pitchFamily="34" charset="0"/>
              </a:defRPr>
            </a:lvl3pPr>
            <a:lvl4pPr>
              <a:defRPr sz="1400">
                <a:latin typeface="Gill Sans MT" pitchFamily="34" charset="0"/>
              </a:defRPr>
            </a:lvl4pPr>
            <a:lvl5pPr>
              <a:defRPr sz="1200">
                <a:latin typeface="Gill Sans MT"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p:nvPr>
        </p:nvSpPr>
        <p:spPr>
          <a:xfrm>
            <a:off x="0" y="0"/>
            <a:ext cx="7563358" cy="914400"/>
          </a:xfrm>
          <a:prstGeom prst="rect">
            <a:avLst/>
          </a:prstGeom>
        </p:spPr>
        <p:txBody>
          <a:bodyPr>
            <a:normAutofit/>
          </a:bodyPr>
          <a:lstStyle>
            <a:lvl1pPr algn="l">
              <a:defRPr sz="3200">
                <a:latin typeface="Gill Sans MT" pitchFamily="34" charset="0"/>
              </a:defRPr>
            </a:lvl1pPr>
          </a:lstStyle>
          <a:p>
            <a:r>
              <a:rPr lang="en-US"/>
              <a:t>Click to edit Master title style</a:t>
            </a:r>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5" name="Text Placeholder 14"/>
          <p:cNvSpPr>
            <a:spLocks noGrp="1"/>
          </p:cNvSpPr>
          <p:nvPr>
            <p:ph type="body" sz="quarter" idx="11" hasCustomPrompt="1"/>
          </p:nvPr>
        </p:nvSpPr>
        <p:spPr>
          <a:xfrm>
            <a:off x="460376" y="145140"/>
            <a:ext cx="8229600" cy="553998"/>
          </a:xfrm>
          <a:noFill/>
          <a:ln w="9525">
            <a:noFill/>
            <a:miter lim="800000"/>
            <a:headEnd/>
            <a:tailEnd/>
          </a:ln>
        </p:spPr>
        <p:txBody>
          <a:bodyPr vert="horz" wrap="square" lIns="91440" tIns="45720" rIns="91440" bIns="45720" numCol="1" rtlCol="0" anchor="t" anchorCtr="0" compatLnSpc="1">
            <a:prstTxWarp prst="textNoShape">
              <a:avLst/>
            </a:prstTxWarp>
            <a:spAutoFit/>
          </a:bodyPr>
          <a:lstStyle>
            <a:lvl1pPr algn="ctr" defTabSz="457200" rtl="0" eaLnBrk="1" latinLnBrk="0" hangingPunct="1">
              <a:spcBef>
                <a:spcPct val="0"/>
              </a:spcBef>
              <a:buNone/>
              <a:defRPr lang="en-US" sz="3000" b="1" kern="1200" baseline="0" dirty="0" smtClean="0">
                <a:solidFill>
                  <a:schemeClr val="tx1"/>
                </a:solidFill>
                <a:latin typeface="+mj-lt"/>
                <a:ea typeface="+mn-ea"/>
                <a:cs typeface="Arial"/>
              </a:defRPr>
            </a:lvl1pPr>
          </a:lstStyle>
          <a:p>
            <a:pPr lvl="0"/>
            <a:r>
              <a:rPr lang="en-US" dirty="0"/>
              <a:t>Insert Title Here</a:t>
            </a:r>
          </a:p>
        </p:txBody>
      </p:sp>
      <p:sp>
        <p:nvSpPr>
          <p:cNvPr id="7" name="Text Placeholder 5"/>
          <p:cNvSpPr>
            <a:spLocks noGrp="1"/>
          </p:cNvSpPr>
          <p:nvPr>
            <p:ph type="body" sz="quarter" idx="16" hasCustomPrompt="1"/>
          </p:nvPr>
        </p:nvSpPr>
        <p:spPr>
          <a:xfrm>
            <a:off x="457200" y="1360488"/>
            <a:ext cx="8240713" cy="4473575"/>
          </a:xfrm>
        </p:spPr>
        <p:txBody>
          <a:bodyPr/>
          <a:lstStyle>
            <a:lvl1pPr>
              <a:buClr>
                <a:srgbClr val="0070C0"/>
              </a:buClr>
              <a:defRPr sz="2200">
                <a:solidFill>
                  <a:schemeClr val="tx1"/>
                </a:solidFill>
              </a:defRPr>
            </a:lvl1pPr>
            <a:lvl2pPr>
              <a:buClr>
                <a:srgbClr val="0070C0"/>
              </a:buClr>
              <a:buFont typeface="Arial" pitchFamily="34" charset="0"/>
              <a:buChar char="•"/>
              <a:defRPr>
                <a:solidFill>
                  <a:schemeClr val="tx1"/>
                </a:solidFill>
              </a:defRPr>
            </a:lvl2pPr>
            <a:lvl3pPr>
              <a:buClr>
                <a:srgbClr val="0070C0"/>
              </a:buClr>
              <a:buFont typeface="Arial" pitchFamily="34" charset="0"/>
              <a:buChar char="•"/>
              <a:defRPr>
                <a:solidFill>
                  <a:schemeClr val="tx1"/>
                </a:solidFill>
              </a:defRPr>
            </a:lvl3pPr>
            <a:lvl4pPr>
              <a:buClr>
                <a:srgbClr val="0070C0"/>
              </a:buClr>
              <a:buFont typeface="Arial" pitchFamily="34" charset="0"/>
              <a:buChar char="•"/>
              <a:defRPr>
                <a:solidFill>
                  <a:schemeClr val="tx1"/>
                </a:solidFill>
              </a:defRPr>
            </a:lvl4pPr>
            <a:lvl5pPr>
              <a:buClr>
                <a:srgbClr val="0070C0"/>
              </a:buClr>
              <a:buFont typeface="Arial" pitchFamily="34" charset="0"/>
              <a:buChar char="•"/>
              <a:defRPr>
                <a:solidFill>
                  <a:schemeClr val="tx1"/>
                </a:solidFill>
              </a:defRPr>
            </a:lvl5pPr>
          </a:lstStyle>
          <a:p>
            <a:pPr lvl="0"/>
            <a:r>
              <a:rPr lang="en-IN" dirty="0"/>
              <a:t>Please use bullet points on this slide when the content is heavy break it up into highlights, don’t use paragraphs of text</a:t>
            </a:r>
            <a:endParaRPr lang="en-US" dirty="0"/>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Layout">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957943"/>
            <a:ext cx="9144000" cy="5442858"/>
          </a:xfrm>
        </p:spPr>
        <p:txBody>
          <a:bodyPr anchor="ctr">
            <a:normAutofit/>
          </a:bodyPr>
          <a:lstStyle>
            <a:lvl1pPr algn="ctr">
              <a:buNone/>
              <a:defRPr sz="5400" baseline="0"/>
            </a:lvl1pPr>
          </a:lstStyle>
          <a:p>
            <a:r>
              <a:rPr lang="en-US" dirty="0"/>
              <a:t>Click Icon to Add Picture</a:t>
            </a:r>
            <a:endParaRPr lang="en-IN" dirty="0"/>
          </a:p>
        </p:txBody>
      </p:sp>
      <p:sp>
        <p:nvSpPr>
          <p:cNvPr id="8" name="Text Placeholder 5"/>
          <p:cNvSpPr>
            <a:spLocks noGrp="1"/>
          </p:cNvSpPr>
          <p:nvPr>
            <p:ph type="body" sz="quarter" idx="11" hasCustomPrompt="1"/>
          </p:nvPr>
        </p:nvSpPr>
        <p:spPr>
          <a:xfrm>
            <a:off x="0" y="4517571"/>
            <a:ext cx="9144000" cy="1110343"/>
          </a:xfrm>
          <a:solidFill>
            <a:schemeClr val="accent6">
              <a:lumMod val="40000"/>
              <a:lumOff val="60000"/>
              <a:alpha val="75000"/>
            </a:schemeClr>
          </a:solidFill>
          <a:ln>
            <a:noFill/>
          </a:ln>
          <a:effectLst/>
          <a:scene3d>
            <a:camera prst="orthographicFront">
              <a:rot lat="0" lon="0" rev="0"/>
            </a:camera>
            <a:lightRig rig="contrasting" dir="t">
              <a:rot lat="0" lon="0" rev="7800000"/>
            </a:lightRig>
          </a:scene3d>
          <a:sp3d>
            <a:bevelT w="139700" h="139700"/>
          </a:sp3d>
        </p:spPr>
        <p:txBody>
          <a:bodyPr anchor="ctr">
            <a:normAutofit/>
          </a:bodyPr>
          <a:lstStyle>
            <a:lvl1pPr algn="ctr">
              <a:buNone/>
              <a:defRPr lang="en-US" sz="2000" b="1" kern="1200" baseline="0" dirty="0" smtClean="0">
                <a:solidFill>
                  <a:schemeClr val="tx1"/>
                </a:solidFill>
                <a:latin typeface="Arial" pitchFamily="34" charset="0"/>
                <a:ea typeface="+mn-ea"/>
                <a:cs typeface="Arial" pitchFamily="34" charset="0"/>
              </a:defRPr>
            </a:lvl1pPr>
          </a:lstStyle>
          <a:p>
            <a:pPr lvl="0"/>
            <a:r>
              <a:rPr lang="en-US" dirty="0"/>
              <a:t>Insert Text Here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with Paragarph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8140" y="140511"/>
            <a:ext cx="8229600" cy="553998"/>
          </a:xfrm>
          <a:prstGeom prst="rect">
            <a:avLst/>
          </a:prstGeom>
        </p:spPr>
        <p:txBody>
          <a:bodyPr/>
          <a:lstStyle>
            <a:lvl1pPr algn="ctr">
              <a:defRPr/>
            </a:lvl1pPr>
          </a:lstStyle>
          <a:p>
            <a:r>
              <a:rPr lang="en-US" dirty="0"/>
              <a:t>Vertical image with paragraph text</a:t>
            </a:r>
            <a:endParaRPr lang="en-IN" dirty="0"/>
          </a:p>
        </p:txBody>
      </p:sp>
      <p:sp>
        <p:nvSpPr>
          <p:cNvPr id="10" name="Picture Placeholder 8"/>
          <p:cNvSpPr>
            <a:spLocks noGrp="1"/>
          </p:cNvSpPr>
          <p:nvPr>
            <p:ph type="pic" sz="quarter" idx="10"/>
          </p:nvPr>
        </p:nvSpPr>
        <p:spPr>
          <a:xfrm>
            <a:off x="448140" y="1208314"/>
            <a:ext cx="4417774" cy="5046436"/>
          </a:xfrm>
        </p:spPr>
        <p:txBody>
          <a:bodyPr/>
          <a:lstStyle>
            <a:lvl1pPr>
              <a:buNone/>
              <a:defRPr/>
            </a:lvl1pPr>
          </a:lstStyle>
          <a:p>
            <a:endParaRPr lang="en-IN" dirty="0"/>
          </a:p>
        </p:txBody>
      </p:sp>
      <p:sp>
        <p:nvSpPr>
          <p:cNvPr id="13" name="Text Placeholder 11"/>
          <p:cNvSpPr>
            <a:spLocks noGrp="1"/>
          </p:cNvSpPr>
          <p:nvPr>
            <p:ph type="body" sz="quarter" idx="11" hasCustomPrompt="1"/>
          </p:nvPr>
        </p:nvSpPr>
        <p:spPr>
          <a:xfrm>
            <a:off x="5159829" y="2331357"/>
            <a:ext cx="3530146" cy="2800350"/>
          </a:xfrm>
        </p:spPr>
        <p:txBody>
          <a:bodyPr>
            <a:normAutofit/>
          </a:bodyPr>
          <a:lstStyle>
            <a:lvl1pPr marL="0" indent="0">
              <a:buNone/>
              <a:defRPr lang="en-US" sz="2000" kern="1200" dirty="0" smtClean="0">
                <a:solidFill>
                  <a:schemeClr val="tx1"/>
                </a:solidFill>
                <a:latin typeface="Arial"/>
                <a:ea typeface="+mn-ea"/>
                <a:cs typeface="Arial"/>
              </a:defRPr>
            </a:lvl1pPr>
            <a:lvl2pPr>
              <a:buNone/>
              <a:defRPr lang="en-US" sz="2000" kern="1200" dirty="0" smtClean="0">
                <a:solidFill>
                  <a:schemeClr val="tx1">
                    <a:lumMod val="65000"/>
                    <a:lumOff val="35000"/>
                  </a:schemeClr>
                </a:solidFill>
                <a:latin typeface="Arial"/>
                <a:ea typeface="+mn-ea"/>
                <a:cs typeface="Arial"/>
              </a:defRPr>
            </a:lvl2pPr>
            <a:lvl3pPr>
              <a:buNone/>
              <a:defRPr lang="en-US" sz="2000" kern="1200" dirty="0" smtClean="0">
                <a:solidFill>
                  <a:schemeClr val="tx1">
                    <a:lumMod val="65000"/>
                    <a:lumOff val="35000"/>
                  </a:schemeClr>
                </a:solidFill>
                <a:latin typeface="Arial"/>
                <a:ea typeface="+mn-ea"/>
                <a:cs typeface="Arial"/>
              </a:defRPr>
            </a:lvl3pPr>
            <a:lvl4pPr>
              <a:buNone/>
              <a:defRPr lang="en-US" sz="2000" kern="1200" dirty="0" smtClean="0">
                <a:solidFill>
                  <a:schemeClr val="tx1">
                    <a:lumMod val="65000"/>
                    <a:lumOff val="35000"/>
                  </a:schemeClr>
                </a:solidFill>
                <a:latin typeface="Arial"/>
                <a:ea typeface="+mn-ea"/>
                <a:cs typeface="Arial"/>
              </a:defRPr>
            </a:lvl4pPr>
            <a:lvl5pPr>
              <a:buNone/>
              <a:defRPr lang="en-IN" sz="2000" kern="1200" dirty="0" smtClean="0">
                <a:solidFill>
                  <a:schemeClr val="tx1">
                    <a:lumMod val="65000"/>
                    <a:lumOff val="35000"/>
                  </a:schemeClr>
                </a:solidFill>
                <a:latin typeface="Arial"/>
                <a:ea typeface="+mn-ea"/>
                <a:cs typeface="Arial"/>
              </a:defRPr>
            </a:lvl5pPr>
          </a:lstStyle>
          <a:p>
            <a:pPr marL="0" indent="0">
              <a:buNone/>
            </a:pPr>
            <a:r>
              <a:rPr lang="en-US" dirty="0">
                <a:solidFill>
                  <a:schemeClr val="tx1">
                    <a:lumMod val="65000"/>
                    <a:lumOff val="35000"/>
                  </a:schemeClr>
                </a:solidFill>
                <a:latin typeface="Arial"/>
                <a:cs typeface="Arial"/>
              </a:rPr>
              <a:t>This vertical image should be aligned left and centered vertically on the slide. Paragraph text should be centered vertically to </a:t>
            </a:r>
            <a:r>
              <a:rPr lang="en-US" dirty="0">
                <a:solidFill>
                  <a:schemeClr val="tx1">
                    <a:lumMod val="65000"/>
                    <a:lumOff val="35000"/>
                  </a:schemeClr>
                </a:solidFill>
                <a:cs typeface="Arial"/>
              </a:rPr>
              <a:t>the image. Insert Text </a:t>
            </a:r>
            <a:r>
              <a:rPr lang="en-US" dirty="0" err="1">
                <a:solidFill>
                  <a:schemeClr val="tx1">
                    <a:lumMod val="65000"/>
                    <a:lumOff val="35000"/>
                  </a:schemeClr>
                </a:solidFill>
                <a:cs typeface="Arial"/>
              </a:rPr>
              <a:t>Here.</a:t>
            </a:r>
            <a:r>
              <a:rPr lang="en-US" dirty="0">
                <a:solidFill>
                  <a:schemeClr val="tx1">
                    <a:lumMod val="65000"/>
                    <a:lumOff val="35000"/>
                  </a:schemeClr>
                </a:solidFill>
                <a:cs typeface="Arial"/>
              </a:rPr>
              <a:t> Keep text as minimal as possible.</a:t>
            </a:r>
            <a:endParaRPr lang="en-US" dirty="0">
              <a:solidFill>
                <a:schemeClr val="tx1">
                  <a:lumMod val="65000"/>
                  <a:lumOff val="35000"/>
                </a:schemeClr>
              </a:solidFill>
              <a:latin typeface="Arial"/>
              <a:cs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with Bullet Points">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5173663" y="2204017"/>
            <a:ext cx="3516312" cy="3055030"/>
          </a:xfrm>
        </p:spPr>
        <p:txBody>
          <a:bodyPr/>
          <a:lstStyle>
            <a:lvl1pPr>
              <a:buClr>
                <a:srgbClr val="0070C0"/>
              </a:buClr>
              <a:buFont typeface="Arial" pitchFamily="34" charset="0"/>
              <a:buChar char="•"/>
              <a:defRPr/>
            </a:lvl1pPr>
          </a:lstStyle>
          <a:p>
            <a:r>
              <a:rPr lang="en-US" dirty="0">
                <a:solidFill>
                  <a:schemeClr val="tx1">
                    <a:lumMod val="65000"/>
                    <a:lumOff val="35000"/>
                  </a:schemeClr>
                </a:solidFill>
                <a:cs typeface="Arial"/>
              </a:rPr>
              <a:t>This vertical image should be aligned left and centered vertically on the slide. </a:t>
            </a:r>
            <a:br>
              <a:rPr lang="en-US" dirty="0">
                <a:solidFill>
                  <a:schemeClr val="tx1">
                    <a:lumMod val="65000"/>
                    <a:lumOff val="35000"/>
                  </a:schemeClr>
                </a:solidFill>
                <a:cs typeface="Arial"/>
              </a:rPr>
            </a:br>
            <a:r>
              <a:rPr lang="en-US" dirty="0">
                <a:solidFill>
                  <a:schemeClr val="tx1">
                    <a:lumMod val="65000"/>
                    <a:lumOff val="35000"/>
                  </a:schemeClr>
                </a:solidFill>
                <a:cs typeface="Arial"/>
              </a:rPr>
              <a:t/>
            </a:r>
            <a:br>
              <a:rPr lang="en-US" dirty="0">
                <a:solidFill>
                  <a:schemeClr val="tx1">
                    <a:lumMod val="65000"/>
                    <a:lumOff val="35000"/>
                  </a:schemeClr>
                </a:solidFill>
                <a:cs typeface="Arial"/>
              </a:rPr>
            </a:br>
            <a:r>
              <a:rPr lang="en-US" dirty="0">
                <a:solidFill>
                  <a:schemeClr val="tx1">
                    <a:lumMod val="65000"/>
                    <a:lumOff val="35000"/>
                  </a:schemeClr>
                </a:solidFill>
                <a:cs typeface="Arial"/>
              </a:rPr>
              <a:t>This vertical image should be aligned left and centered vertically on the slide. </a:t>
            </a:r>
          </a:p>
        </p:txBody>
      </p:sp>
      <p:sp>
        <p:nvSpPr>
          <p:cNvPr id="5" name="Picture Placeholder 8"/>
          <p:cNvSpPr>
            <a:spLocks noGrp="1"/>
          </p:cNvSpPr>
          <p:nvPr>
            <p:ph type="pic" sz="quarter" idx="10"/>
          </p:nvPr>
        </p:nvSpPr>
        <p:spPr>
          <a:xfrm>
            <a:off x="448140" y="1208314"/>
            <a:ext cx="4417774" cy="5046436"/>
          </a:xfrm>
        </p:spPr>
        <p:txBody>
          <a:bodyPr/>
          <a:lstStyle>
            <a:lvl1pPr>
              <a:buNone/>
              <a:defRPr/>
            </a:lvl1pPr>
          </a:lstStyle>
          <a:p>
            <a:endParaRPr lang="en-IN" dirty="0"/>
          </a:p>
        </p:txBody>
      </p:sp>
      <p:sp>
        <p:nvSpPr>
          <p:cNvPr id="8" name="Title 1"/>
          <p:cNvSpPr>
            <a:spLocks noGrp="1"/>
          </p:cNvSpPr>
          <p:nvPr>
            <p:ph type="title" hasCustomPrompt="1"/>
          </p:nvPr>
        </p:nvSpPr>
        <p:spPr>
          <a:xfrm>
            <a:off x="448140" y="140511"/>
            <a:ext cx="8229600" cy="553998"/>
          </a:xfrm>
          <a:prstGeom prst="rect">
            <a:avLst/>
          </a:prstGeom>
        </p:spPr>
        <p:txBody>
          <a:bodyPr/>
          <a:lstStyle>
            <a:lvl1pPr algn="ctr">
              <a:defRPr/>
            </a:lvl1pPr>
          </a:lstStyle>
          <a:p>
            <a:r>
              <a:rPr lang="en-US" dirty="0"/>
              <a:t>Vertical image with bullet points</a:t>
            </a:r>
            <a:endParaRPr lang="en-IN"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orizonatal image with p tex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57200" y="140511"/>
            <a:ext cx="8229600"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lang="en-US" sz="3000" b="1" kern="1200" noProof="0" dirty="0">
                <a:solidFill>
                  <a:schemeClr val="tx1"/>
                </a:solidFill>
                <a:latin typeface="+mj-lt"/>
                <a:ea typeface="+mn-ea"/>
                <a:cs typeface="Arial"/>
              </a:defRPr>
            </a:lvl1pPr>
          </a:lstStyle>
          <a:p>
            <a:pPr marL="0" marR="0" lvl="0" indent="0" defTabSz="457200" rtl="0" eaLnBrk="1" fontAlgn="auto" latinLnBrk="0" hangingPunct="1">
              <a:lnSpc>
                <a:spcPct val="100000"/>
              </a:lnSpc>
              <a:spcBef>
                <a:spcPct val="0"/>
              </a:spcBef>
              <a:spcAft>
                <a:spcPts val="0"/>
              </a:spcAft>
              <a:tabLst/>
              <a:defRPr/>
            </a:pPr>
            <a:r>
              <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rPr>
              <a:t>Horizontal image with paragraph text</a:t>
            </a:r>
          </a:p>
        </p:txBody>
      </p:sp>
      <p:sp>
        <p:nvSpPr>
          <p:cNvPr id="10" name="Picture Placeholder 8"/>
          <p:cNvSpPr>
            <a:spLocks noGrp="1"/>
          </p:cNvSpPr>
          <p:nvPr>
            <p:ph type="pic" sz="quarter" idx="10"/>
          </p:nvPr>
        </p:nvSpPr>
        <p:spPr>
          <a:xfrm>
            <a:off x="460376" y="1103313"/>
            <a:ext cx="8229600" cy="3149600"/>
          </a:xfrm>
        </p:spPr>
        <p:txBody>
          <a:bodyPr/>
          <a:lstStyle>
            <a:lvl1pPr>
              <a:buNone/>
              <a:defRPr/>
            </a:lvl1pPr>
          </a:lstStyle>
          <a:p>
            <a:endParaRPr lang="en-IN" dirty="0"/>
          </a:p>
        </p:txBody>
      </p:sp>
      <p:sp>
        <p:nvSpPr>
          <p:cNvPr id="12" name="Text Placeholder 11"/>
          <p:cNvSpPr>
            <a:spLocks noGrp="1"/>
          </p:cNvSpPr>
          <p:nvPr>
            <p:ph type="body" sz="quarter" idx="11" hasCustomPrompt="1"/>
          </p:nvPr>
        </p:nvSpPr>
        <p:spPr>
          <a:xfrm>
            <a:off x="1146289" y="4498975"/>
            <a:ext cx="6851423" cy="1495425"/>
          </a:xfrm>
        </p:spPr>
        <p:txBody>
          <a:bodyPr>
            <a:normAutofit/>
          </a:bodyPr>
          <a:lstStyle>
            <a:lvl1pPr marL="0" indent="0">
              <a:buFont typeface="Arial" pitchFamily="34" charset="0"/>
              <a:buNone/>
              <a:defRPr lang="en-US" sz="2000" kern="1200" dirty="0" smtClean="0">
                <a:solidFill>
                  <a:schemeClr val="tx1"/>
                </a:solidFill>
                <a:latin typeface="+mn-lt"/>
                <a:ea typeface="+mn-ea"/>
                <a:cs typeface="+mn-cs"/>
              </a:defRPr>
            </a:lvl1pPr>
          </a:lstStyle>
          <a:p>
            <a:pPr lvl="0"/>
            <a:r>
              <a:rPr lang="en-IN" dirty="0"/>
              <a:t>Paragraph text should be left aligned. Adjust the height of this text box when needed. Make sure this box is </a:t>
            </a:r>
            <a:r>
              <a:rPr lang="en-IN" dirty="0" err="1"/>
              <a:t>centered</a:t>
            </a:r>
            <a:r>
              <a:rPr lang="en-IN" dirty="0"/>
              <a:t> horizontally on the page and to the image. 20 </a:t>
            </a:r>
            <a:r>
              <a:rPr lang="en-IN" dirty="0" err="1"/>
              <a:t>pt</a:t>
            </a:r>
            <a:r>
              <a:rPr lang="en-IN" dirty="0"/>
              <a:t> text should be used. Keep text as minimal as possible.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orizonatal image with Bullet Points">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460374" y="140511"/>
            <a:ext cx="8229601" cy="553998"/>
          </a:xfrm>
          <a:prstGeom prst="rect">
            <a:avLst/>
          </a:prstGeom>
        </p:spPr>
        <p:txBody>
          <a:bodyPr/>
          <a:lstStyle>
            <a:lvl1pPr marL="0" marR="0" indent="0" algn="ctr" defTabSz="457200" rtl="0" eaLnBrk="1" fontAlgn="auto" latinLnBrk="0" hangingPunct="1">
              <a:lnSpc>
                <a:spcPct val="100000"/>
              </a:lnSpc>
              <a:spcBef>
                <a:spcPct val="0"/>
              </a:spcBef>
              <a:spcAft>
                <a:spcPts val="0"/>
              </a:spcAft>
              <a:tabLst/>
              <a:defRPr baseline="0">
                <a:solidFill>
                  <a:schemeClr val="tx1"/>
                </a:solidFill>
              </a:defRPr>
            </a:lvl1pPr>
          </a:lstStyle>
          <a:p>
            <a:pPr marL="0" marR="0" lvl="0" indent="0" defTabSz="457200" rtl="0" eaLnBrk="1" fontAlgn="auto" latinLnBrk="0" hangingPunct="1">
              <a:lnSpc>
                <a:spcPct val="100000"/>
              </a:lnSpc>
              <a:spcBef>
                <a:spcPct val="0"/>
              </a:spcBef>
              <a:spcAft>
                <a:spcPts val="0"/>
              </a:spcAft>
              <a:tabLst/>
              <a:defRPr/>
            </a:pPr>
            <a:r>
              <a:rPr kumimoji="0" lang="en-US" sz="3000" b="1" i="0" u="none" strike="noStrike" kern="1200" cap="none" spc="0" normalizeH="0" baseline="0" noProof="0" dirty="0">
                <a:ln>
                  <a:noFill/>
                </a:ln>
                <a:solidFill>
                  <a:schemeClr val="tx1">
                    <a:lumMod val="65000"/>
                    <a:lumOff val="35000"/>
                  </a:schemeClr>
                </a:solidFill>
                <a:effectLst/>
                <a:uLnTx/>
                <a:uFillTx/>
                <a:latin typeface="+mj-lt"/>
                <a:ea typeface="+mn-ea"/>
                <a:cs typeface="Arial"/>
              </a:rPr>
              <a:t>Horizontal image with bullet points</a:t>
            </a:r>
          </a:p>
        </p:txBody>
      </p:sp>
      <p:sp>
        <p:nvSpPr>
          <p:cNvPr id="10" name="Picture Placeholder 8"/>
          <p:cNvSpPr>
            <a:spLocks noGrp="1"/>
          </p:cNvSpPr>
          <p:nvPr>
            <p:ph type="pic" sz="quarter" idx="10"/>
          </p:nvPr>
        </p:nvSpPr>
        <p:spPr>
          <a:xfrm>
            <a:off x="460376" y="1103313"/>
            <a:ext cx="8229600" cy="2699430"/>
          </a:xfrm>
        </p:spPr>
        <p:txBody>
          <a:bodyPr/>
          <a:lstStyle>
            <a:lvl1pPr>
              <a:buNone/>
              <a:defRPr/>
            </a:lvl1pPr>
          </a:lstStyle>
          <a:p>
            <a:endParaRPr lang="en-IN" dirty="0"/>
          </a:p>
        </p:txBody>
      </p:sp>
      <p:sp>
        <p:nvSpPr>
          <p:cNvPr id="16" name="Text Placeholder 14"/>
          <p:cNvSpPr>
            <a:spLocks noGrp="1"/>
          </p:cNvSpPr>
          <p:nvPr>
            <p:ph type="body" sz="quarter" idx="14" hasCustomPrompt="1"/>
          </p:nvPr>
        </p:nvSpPr>
        <p:spPr>
          <a:xfrm>
            <a:off x="1130300" y="4508500"/>
            <a:ext cx="6883400" cy="1498600"/>
          </a:xfrm>
        </p:spPr>
        <p:txBody>
          <a:bodyPr>
            <a:normAutofit/>
          </a:bodyPr>
          <a:lstStyle>
            <a:lvl1pPr>
              <a:buClr>
                <a:srgbClr val="0070C0"/>
              </a:buClr>
              <a:buFont typeface="Arial" pitchFamily="34" charset="0"/>
              <a:buChar char="•"/>
              <a:defRPr sz="2000" baseline="0"/>
            </a:lvl1pPr>
          </a:lstStyle>
          <a:p>
            <a:pPr lvl="0"/>
            <a:r>
              <a:rPr lang="en-US" dirty="0"/>
              <a:t>The horizontal image should be center aligned</a:t>
            </a:r>
            <a:endParaRPr lang="en-IN"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ase in point">
    <p:bg>
      <p:bgPr>
        <a:solidFill>
          <a:schemeClr val="bg1"/>
        </a:solidFill>
        <a:effectLst/>
      </p:bgPr>
    </p:bg>
    <p:spTree>
      <p:nvGrpSpPr>
        <p:cNvPr id="1" name=""/>
        <p:cNvGrpSpPr/>
        <p:nvPr/>
      </p:nvGrpSpPr>
      <p:grpSpPr>
        <a:xfrm>
          <a:off x="0" y="0"/>
          <a:ext cx="0" cy="0"/>
          <a:chOff x="0" y="0"/>
          <a:chExt cx="0" cy="0"/>
        </a:xfrm>
      </p:grpSpPr>
      <p:sp>
        <p:nvSpPr>
          <p:cNvPr id="10" name="Rectangle 9"/>
          <p:cNvSpPr/>
          <p:nvPr userDrawn="1"/>
        </p:nvSpPr>
        <p:spPr>
          <a:xfrm>
            <a:off x="0" y="647700"/>
            <a:ext cx="9144000" cy="3048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16" name="Rectangle 1"/>
          <p:cNvSpPr>
            <a:spLocks noChangeArrowheads="1"/>
          </p:cNvSpPr>
          <p:nvPr userDrawn="1"/>
        </p:nvSpPr>
        <p:spPr bwMode="auto">
          <a:xfrm>
            <a:off x="-4825" y="5486400"/>
            <a:ext cx="8542400" cy="685800"/>
          </a:xfrm>
          <a:prstGeom prst="rect">
            <a:avLst/>
          </a:prstGeom>
          <a:gradFill rotWithShape="1">
            <a:gsLst>
              <a:gs pos="0">
                <a:srgbClr val="77787D"/>
              </a:gs>
              <a:gs pos="50000">
                <a:srgbClr val="ADAEB5"/>
              </a:gs>
              <a:gs pos="100000">
                <a:srgbClr val="CED0D8"/>
              </a:gs>
            </a:gsLst>
            <a:lin ang="5400000" scaled="1"/>
          </a:gradFill>
          <a:ln w="9525">
            <a:noFill/>
            <a:miter lim="800000"/>
            <a:headEnd/>
            <a:tailEnd/>
          </a:ln>
        </p:spPr>
        <p:txBody>
          <a:bodyPr/>
          <a:lstStyle/>
          <a:p>
            <a:endParaRPr lang="en-US" dirty="0"/>
          </a:p>
        </p:txBody>
      </p:sp>
      <p:sp>
        <p:nvSpPr>
          <p:cNvPr id="17" name="Rectangle 2"/>
          <p:cNvSpPr>
            <a:spLocks noChangeArrowheads="1"/>
          </p:cNvSpPr>
          <p:nvPr userDrawn="1"/>
        </p:nvSpPr>
        <p:spPr bwMode="auto">
          <a:xfrm>
            <a:off x="-4825" y="5611813"/>
            <a:ext cx="8542400" cy="407987"/>
          </a:xfrm>
          <a:prstGeom prst="rect">
            <a:avLst/>
          </a:prstGeom>
          <a:gradFill rotWithShape="1">
            <a:gsLst>
              <a:gs pos="0">
                <a:srgbClr val="494A58"/>
              </a:gs>
              <a:gs pos="50000">
                <a:srgbClr val="6C6E81"/>
              </a:gs>
              <a:gs pos="100000">
                <a:srgbClr val="81849B"/>
              </a:gs>
            </a:gsLst>
            <a:lin ang="5400000" scaled="1"/>
          </a:gradFill>
          <a:ln w="9525">
            <a:noFill/>
            <a:miter lim="800000"/>
            <a:headEnd/>
            <a:tailEnd/>
          </a:ln>
        </p:spPr>
        <p:txBody>
          <a:bodyPr/>
          <a:lstStyle/>
          <a:p>
            <a:endParaRPr lang="en-US" dirty="0"/>
          </a:p>
        </p:txBody>
      </p:sp>
      <p:sp>
        <p:nvSpPr>
          <p:cNvPr id="15" name="Right Arrow 14"/>
          <p:cNvSpPr/>
          <p:nvPr userDrawn="1"/>
        </p:nvSpPr>
        <p:spPr>
          <a:xfrm>
            <a:off x="5037466" y="772886"/>
            <a:ext cx="160131" cy="315459"/>
          </a:xfrm>
          <a:prstGeom prst="rightArrow">
            <a:avLst>
              <a:gd name="adj1" fmla="val 50000"/>
              <a:gd name="adj2" fmla="val 201887"/>
            </a:avLst>
          </a:prstGeom>
          <a:solidFill>
            <a:srgbClr val="03A3D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23" name="Text Placeholder 11"/>
          <p:cNvSpPr>
            <a:spLocks noGrp="1"/>
          </p:cNvSpPr>
          <p:nvPr>
            <p:ph type="body" sz="quarter" idx="10" hasCustomPrompt="1"/>
          </p:nvPr>
        </p:nvSpPr>
        <p:spPr>
          <a:xfrm>
            <a:off x="1023713" y="1164317"/>
            <a:ext cx="3929063" cy="479424"/>
          </a:xfrm>
        </p:spPr>
        <p:txBody>
          <a:bodyPr>
            <a:noAutofit/>
          </a:bodyPr>
          <a:lstStyle>
            <a:lvl1pPr marL="231775" marR="0" indent="-231775" algn="r" defTabSz="457200" rtl="0" eaLnBrk="1" fontAlgn="auto" latinLnBrk="0" hangingPunct="1">
              <a:lnSpc>
                <a:spcPct val="100000"/>
              </a:lnSpc>
              <a:spcBef>
                <a:spcPct val="20000"/>
              </a:spcBef>
              <a:spcAft>
                <a:spcPts val="0"/>
              </a:spcAft>
              <a:buClrTx/>
              <a:buSzTx/>
              <a:buFont typeface="Arial"/>
              <a:buNone/>
              <a:tabLst/>
              <a:defRPr lang="en-US" sz="2800" b="1" kern="1200" baseline="0" dirty="0" smtClean="0">
                <a:solidFill>
                  <a:schemeClr val="tx1"/>
                </a:solidFill>
                <a:latin typeface="+mj-lt"/>
                <a:ea typeface="+mj-ea"/>
                <a:cs typeface="+mj-cs"/>
              </a:defRPr>
            </a:lvl1pPr>
            <a:lvl2pPr>
              <a:defRPr lang="en-US" sz="2800" b="1" kern="1200" dirty="0" smtClean="0">
                <a:solidFill>
                  <a:srgbClr val="3C3D48"/>
                </a:solidFill>
                <a:latin typeface="Gill Sans MT" pitchFamily="34" charset="0"/>
                <a:ea typeface="+mj-ea"/>
                <a:cs typeface="+mj-cs"/>
              </a:defRPr>
            </a:lvl2pPr>
            <a:lvl3pPr>
              <a:defRPr lang="en-US" sz="2800" b="1" kern="1200" dirty="0" smtClean="0">
                <a:solidFill>
                  <a:srgbClr val="3C3D48"/>
                </a:solidFill>
                <a:latin typeface="Gill Sans MT" pitchFamily="34" charset="0"/>
                <a:ea typeface="+mj-ea"/>
                <a:cs typeface="+mj-cs"/>
              </a:defRPr>
            </a:lvl3pPr>
            <a:lvl4pPr>
              <a:defRPr lang="en-US" sz="2800" b="1" kern="1200" dirty="0" smtClean="0">
                <a:solidFill>
                  <a:srgbClr val="3C3D48"/>
                </a:solidFill>
                <a:latin typeface="Gill Sans MT" pitchFamily="34" charset="0"/>
                <a:ea typeface="+mj-ea"/>
                <a:cs typeface="+mj-cs"/>
              </a:defRPr>
            </a:lvl4pPr>
            <a:lvl5pPr>
              <a:defRPr lang="en-IN" sz="2800" b="1" kern="1200" dirty="0">
                <a:solidFill>
                  <a:srgbClr val="3C3D48"/>
                </a:solidFill>
                <a:latin typeface="Gill Sans MT" pitchFamily="34" charset="0"/>
                <a:ea typeface="+mj-ea"/>
                <a:cs typeface="+mj-cs"/>
              </a:defRPr>
            </a:lvl5pPr>
          </a:lstStyle>
          <a:p>
            <a:pPr marL="231775" marR="0" lvl="0" indent="-231775" algn="r" defTabSz="457200" rtl="0" eaLnBrk="1" fontAlgn="auto" latinLnBrk="0" hangingPunct="1">
              <a:lnSpc>
                <a:spcPct val="100000"/>
              </a:lnSpc>
              <a:spcBef>
                <a:spcPct val="20000"/>
              </a:spcBef>
              <a:spcAft>
                <a:spcPts val="0"/>
              </a:spcAft>
              <a:buClrTx/>
              <a:buSzTx/>
              <a:buFont typeface="Arial"/>
              <a:buNone/>
              <a:tabLst/>
              <a:defRPr/>
            </a:pPr>
            <a:r>
              <a:rPr lang="en-US" dirty="0"/>
              <a:t>Click to Add Title</a:t>
            </a:r>
          </a:p>
        </p:txBody>
      </p:sp>
      <p:sp>
        <p:nvSpPr>
          <p:cNvPr id="24" name="Text Placeholder 11"/>
          <p:cNvSpPr>
            <a:spLocks noGrp="1"/>
          </p:cNvSpPr>
          <p:nvPr>
            <p:ph type="body" sz="quarter" idx="11" hasCustomPrompt="1"/>
          </p:nvPr>
        </p:nvSpPr>
        <p:spPr>
          <a:xfrm>
            <a:off x="1023713" y="758593"/>
            <a:ext cx="3929063" cy="286438"/>
          </a:xfrm>
        </p:spPr>
        <p:txBody>
          <a:bodyPr>
            <a:noAutofit/>
          </a:bodyPr>
          <a:lstStyle>
            <a:lvl1pPr marL="231775" marR="0" indent="-231775" algn="r" defTabSz="457200" rtl="0" eaLnBrk="1" fontAlgn="auto" latinLnBrk="0" hangingPunct="1">
              <a:lnSpc>
                <a:spcPct val="100000"/>
              </a:lnSpc>
              <a:spcBef>
                <a:spcPct val="20000"/>
              </a:spcBef>
              <a:spcAft>
                <a:spcPts val="0"/>
              </a:spcAft>
              <a:buClrTx/>
              <a:buSzTx/>
              <a:buFont typeface="Arial"/>
              <a:buNone/>
              <a:tabLst/>
              <a:defRPr lang="en-US" sz="1600" b="1" kern="1200" dirty="0" smtClean="0">
                <a:solidFill>
                  <a:schemeClr val="tx1"/>
                </a:solidFill>
                <a:latin typeface="+mj-lt"/>
                <a:ea typeface="+mj-ea"/>
                <a:cs typeface="+mj-cs"/>
              </a:defRPr>
            </a:lvl1pPr>
            <a:lvl2pPr>
              <a:defRPr lang="en-US" sz="2800" b="1" kern="1200" dirty="0" smtClean="0">
                <a:solidFill>
                  <a:srgbClr val="3C3D48"/>
                </a:solidFill>
                <a:latin typeface="Gill Sans MT" pitchFamily="34" charset="0"/>
                <a:ea typeface="+mj-ea"/>
                <a:cs typeface="+mj-cs"/>
              </a:defRPr>
            </a:lvl2pPr>
            <a:lvl3pPr>
              <a:defRPr lang="en-US" sz="2800" b="1" kern="1200" dirty="0" smtClean="0">
                <a:solidFill>
                  <a:srgbClr val="3C3D48"/>
                </a:solidFill>
                <a:latin typeface="Gill Sans MT" pitchFamily="34" charset="0"/>
                <a:ea typeface="+mj-ea"/>
                <a:cs typeface="+mj-cs"/>
              </a:defRPr>
            </a:lvl3pPr>
            <a:lvl4pPr>
              <a:defRPr lang="en-US" sz="2800" b="1" kern="1200" dirty="0" smtClean="0">
                <a:solidFill>
                  <a:srgbClr val="3C3D48"/>
                </a:solidFill>
                <a:latin typeface="Gill Sans MT" pitchFamily="34" charset="0"/>
                <a:ea typeface="+mj-ea"/>
                <a:cs typeface="+mj-cs"/>
              </a:defRPr>
            </a:lvl4pPr>
            <a:lvl5pPr>
              <a:defRPr lang="en-IN" sz="2800" b="1" kern="1200" dirty="0">
                <a:solidFill>
                  <a:srgbClr val="3C3D48"/>
                </a:solidFill>
                <a:latin typeface="Gill Sans MT" pitchFamily="34" charset="0"/>
                <a:ea typeface="+mj-ea"/>
                <a:cs typeface="+mj-cs"/>
              </a:defRPr>
            </a:lvl5pPr>
          </a:lstStyle>
          <a:p>
            <a:pPr marL="231775" marR="0" lvl="0" indent="-231775" algn="r" defTabSz="457200" rtl="0" eaLnBrk="1" fontAlgn="auto" latinLnBrk="0" hangingPunct="1">
              <a:lnSpc>
                <a:spcPct val="100000"/>
              </a:lnSpc>
              <a:spcBef>
                <a:spcPct val="20000"/>
              </a:spcBef>
              <a:spcAft>
                <a:spcPts val="0"/>
              </a:spcAft>
              <a:buClrTx/>
              <a:buSzTx/>
              <a:buFont typeface="Arial"/>
              <a:buNone/>
              <a:tabLst/>
              <a:defRPr/>
            </a:pPr>
            <a:r>
              <a:rPr lang="en-US" dirty="0"/>
              <a:t>HIGHLIGHTS</a:t>
            </a:r>
          </a:p>
        </p:txBody>
      </p:sp>
      <p:sp>
        <p:nvSpPr>
          <p:cNvPr id="27" name="Text Placeholder 11"/>
          <p:cNvSpPr>
            <a:spLocks noGrp="1"/>
          </p:cNvSpPr>
          <p:nvPr>
            <p:ph type="body" sz="quarter" idx="12" hasCustomPrompt="1"/>
          </p:nvPr>
        </p:nvSpPr>
        <p:spPr>
          <a:xfrm>
            <a:off x="903515" y="2104328"/>
            <a:ext cx="4049262" cy="1596815"/>
          </a:xfrm>
        </p:spPr>
        <p:txBody>
          <a:bodyPr>
            <a:normAutofit/>
          </a:bodyPr>
          <a:lstStyle>
            <a:lvl1pPr marL="231775" marR="0" indent="-231775" algn="r" defTabSz="457200" rtl="0" eaLnBrk="1" fontAlgn="auto" latinLnBrk="0" hangingPunct="1">
              <a:lnSpc>
                <a:spcPct val="100000"/>
              </a:lnSpc>
              <a:spcBef>
                <a:spcPct val="20000"/>
              </a:spcBef>
              <a:spcAft>
                <a:spcPts val="0"/>
              </a:spcAft>
              <a:buClrTx/>
              <a:buSzTx/>
              <a:buFont typeface="Arial"/>
              <a:buNone/>
              <a:tabLst/>
              <a:defRPr lang="en-IN" sz="1600" kern="1200" baseline="0">
                <a:solidFill>
                  <a:schemeClr val="tx1"/>
                </a:solidFill>
                <a:latin typeface="+mj-lt"/>
                <a:ea typeface="+mn-ea"/>
                <a:cs typeface="+mn-cs"/>
              </a:defRPr>
            </a:lvl1pPr>
            <a:lvl2pPr>
              <a:defRPr lang="en-US" sz="2800" b="1" kern="1200" dirty="0" smtClean="0">
                <a:solidFill>
                  <a:srgbClr val="3C3D48"/>
                </a:solidFill>
                <a:latin typeface="Gill Sans MT" pitchFamily="34" charset="0"/>
                <a:ea typeface="+mj-ea"/>
                <a:cs typeface="+mj-cs"/>
              </a:defRPr>
            </a:lvl2pPr>
            <a:lvl3pPr>
              <a:defRPr lang="en-US" sz="2800" b="1" kern="1200" dirty="0" smtClean="0">
                <a:solidFill>
                  <a:srgbClr val="3C3D48"/>
                </a:solidFill>
                <a:latin typeface="Gill Sans MT" pitchFamily="34" charset="0"/>
                <a:ea typeface="+mj-ea"/>
                <a:cs typeface="+mj-cs"/>
              </a:defRPr>
            </a:lvl3pPr>
            <a:lvl4pPr>
              <a:defRPr lang="en-US" sz="2800" b="1" kern="1200" dirty="0" smtClean="0">
                <a:solidFill>
                  <a:srgbClr val="3C3D48"/>
                </a:solidFill>
                <a:latin typeface="Gill Sans MT" pitchFamily="34" charset="0"/>
                <a:ea typeface="+mj-ea"/>
                <a:cs typeface="+mj-cs"/>
              </a:defRPr>
            </a:lvl4pPr>
            <a:lvl5pPr>
              <a:defRPr lang="en-IN" sz="2800" b="1" kern="1200" dirty="0">
                <a:solidFill>
                  <a:srgbClr val="3C3D48"/>
                </a:solidFill>
                <a:latin typeface="Gill Sans MT" pitchFamily="34" charset="0"/>
                <a:ea typeface="+mj-ea"/>
                <a:cs typeface="+mj-cs"/>
              </a:defRPr>
            </a:lvl5pPr>
          </a:lstStyle>
          <a:p>
            <a:pPr marL="231775" marR="0" lvl="0" indent="-231775" algn="r" defTabSz="457200" rtl="0" eaLnBrk="1" fontAlgn="auto" latinLnBrk="0" hangingPunct="1">
              <a:lnSpc>
                <a:spcPct val="100000"/>
              </a:lnSpc>
              <a:spcBef>
                <a:spcPct val="20000"/>
              </a:spcBef>
              <a:spcAft>
                <a:spcPts val="0"/>
              </a:spcAft>
              <a:buClrTx/>
              <a:buSzTx/>
              <a:buFont typeface="Arial"/>
              <a:buNone/>
              <a:tabLst/>
              <a:defRPr/>
            </a:pPr>
            <a:r>
              <a:rPr lang="en-IN" dirty="0"/>
              <a:t>Add a small brief of the case study / point of view / Define a concept / theme / topic. You may add up to 6 lines of text. Beyond 6 lines will not be readable.</a:t>
            </a:r>
          </a:p>
        </p:txBody>
      </p:sp>
      <p:sp>
        <p:nvSpPr>
          <p:cNvPr id="40" name="Picture Placeholder 38"/>
          <p:cNvSpPr>
            <a:spLocks noGrp="1"/>
          </p:cNvSpPr>
          <p:nvPr>
            <p:ph type="pic" sz="quarter" idx="14"/>
          </p:nvPr>
        </p:nvSpPr>
        <p:spPr>
          <a:xfrm>
            <a:off x="5690960" y="490538"/>
            <a:ext cx="2874963" cy="5692775"/>
          </a:xfrm>
          <a:ln>
            <a:noFill/>
          </a:ln>
          <a:effectLst/>
        </p:spPr>
        <p:txBody>
          <a:bodyPr>
            <a:flatTx/>
          </a:bodyPr>
          <a:lstStyle>
            <a:lvl1pPr>
              <a:buNone/>
              <a:defRPr>
                <a:effectLst/>
              </a:defRPr>
            </a:lvl1pPr>
          </a:lstStyle>
          <a:p>
            <a:endParaRPr lang="en-IN" dirty="0"/>
          </a:p>
        </p:txBody>
      </p:sp>
      <p:sp>
        <p:nvSpPr>
          <p:cNvPr id="12" name="Text Placeholder 11"/>
          <p:cNvSpPr>
            <a:spLocks noGrp="1"/>
          </p:cNvSpPr>
          <p:nvPr>
            <p:ph type="body" sz="quarter" idx="16" hasCustomPrompt="1"/>
          </p:nvPr>
        </p:nvSpPr>
        <p:spPr>
          <a:xfrm>
            <a:off x="903515" y="3864429"/>
            <a:ext cx="4049262" cy="1545771"/>
          </a:xfrm>
        </p:spPr>
        <p:txBody>
          <a:bodyPr>
            <a:normAutofit/>
          </a:bodyPr>
          <a:lstStyle>
            <a:lvl1pPr marL="231775" marR="0" indent="-231775" algn="r" defTabSz="457200" rtl="0" eaLnBrk="1" fontAlgn="auto" latinLnBrk="0" hangingPunct="1">
              <a:lnSpc>
                <a:spcPct val="100000"/>
              </a:lnSpc>
              <a:spcBef>
                <a:spcPct val="20000"/>
              </a:spcBef>
              <a:spcAft>
                <a:spcPts val="0"/>
              </a:spcAft>
              <a:buClrTx/>
              <a:buSzTx/>
              <a:buFont typeface="Arial"/>
              <a:buNone/>
              <a:tabLst/>
              <a:defRPr lang="en-IN" sz="1400" kern="1200" baseline="0">
                <a:solidFill>
                  <a:srgbClr val="0070C0"/>
                </a:solidFill>
                <a:latin typeface="+mj-lt"/>
                <a:ea typeface="+mn-ea"/>
                <a:cs typeface="+mn-cs"/>
              </a:defRPr>
            </a:lvl1pPr>
            <a:lvl2pPr>
              <a:defRPr lang="en-US" sz="2800" b="1" kern="1200" dirty="0" smtClean="0">
                <a:solidFill>
                  <a:srgbClr val="3C3D48"/>
                </a:solidFill>
                <a:latin typeface="Gill Sans MT" pitchFamily="34" charset="0"/>
                <a:ea typeface="+mj-ea"/>
                <a:cs typeface="+mj-cs"/>
              </a:defRPr>
            </a:lvl2pPr>
            <a:lvl3pPr>
              <a:defRPr lang="en-US" sz="2800" b="1" kern="1200" dirty="0" smtClean="0">
                <a:solidFill>
                  <a:srgbClr val="3C3D48"/>
                </a:solidFill>
                <a:latin typeface="Gill Sans MT" pitchFamily="34" charset="0"/>
                <a:ea typeface="+mj-ea"/>
                <a:cs typeface="+mj-cs"/>
              </a:defRPr>
            </a:lvl3pPr>
            <a:lvl4pPr>
              <a:defRPr lang="en-US" sz="2800" b="1" kern="1200" dirty="0" smtClean="0">
                <a:solidFill>
                  <a:srgbClr val="3C3D48"/>
                </a:solidFill>
                <a:latin typeface="Gill Sans MT" pitchFamily="34" charset="0"/>
                <a:ea typeface="+mj-ea"/>
                <a:cs typeface="+mj-cs"/>
              </a:defRPr>
            </a:lvl4pPr>
            <a:lvl5pPr>
              <a:defRPr lang="en-IN" sz="2800" b="1" kern="1200" dirty="0">
                <a:solidFill>
                  <a:srgbClr val="3C3D48"/>
                </a:solidFill>
                <a:latin typeface="Gill Sans MT" pitchFamily="34" charset="0"/>
                <a:ea typeface="+mj-ea"/>
                <a:cs typeface="+mj-cs"/>
              </a:defRPr>
            </a:lvl5pPr>
          </a:lstStyle>
          <a:p>
            <a:pPr marL="231775" marR="0" lvl="0" indent="-231775" algn="r" defTabSz="457200" rtl="0" eaLnBrk="1" fontAlgn="auto" latinLnBrk="0" hangingPunct="1">
              <a:lnSpc>
                <a:spcPct val="100000"/>
              </a:lnSpc>
              <a:spcBef>
                <a:spcPct val="20000"/>
              </a:spcBef>
              <a:spcAft>
                <a:spcPts val="0"/>
              </a:spcAft>
              <a:buClrTx/>
              <a:buSzTx/>
              <a:buFont typeface="Arial"/>
              <a:buNone/>
              <a:tabLst/>
              <a:defRPr/>
            </a:pPr>
            <a:r>
              <a:rPr lang="en-US" dirty="0"/>
              <a:t>Add Highlights of the topic and only </a:t>
            </a:r>
            <a:br>
              <a:rPr lang="en-US" dirty="0"/>
            </a:br>
            <a:r>
              <a:rPr lang="en-US" dirty="0"/>
              <a:t>5 lines of text is allowed, beyond </a:t>
            </a:r>
            <a:br>
              <a:rPr lang="en-US" dirty="0"/>
            </a:br>
            <a:r>
              <a:rPr lang="en-US" dirty="0"/>
              <a:t>that it will not be readable.</a:t>
            </a:r>
            <a:endParaRPr lang="en-IN"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0" name="Rectangle 17"/>
          <p:cNvSpPr>
            <a:spLocks noChangeArrowheads="1"/>
          </p:cNvSpPr>
          <p:nvPr userDrawn="1"/>
        </p:nvSpPr>
        <p:spPr bwMode="gray">
          <a:xfrm>
            <a:off x="0" y="0"/>
            <a:ext cx="9144000" cy="1219200"/>
          </a:xfrm>
          <a:prstGeom prst="rect">
            <a:avLst/>
          </a:prstGeom>
          <a:gradFill rotWithShape="1">
            <a:gsLst>
              <a:gs pos="0">
                <a:schemeClr val="accent1"/>
              </a:gs>
              <a:gs pos="100000">
                <a:schemeClr val="accent1">
                  <a:gamma/>
                  <a:tint val="0"/>
                  <a:invGamma/>
                </a:schemeClr>
              </a:gs>
            </a:gsLst>
            <a:lin ang="5400000" scaled="1"/>
          </a:gradFill>
          <a:ln w="9525">
            <a:noFill/>
            <a:miter lim="800000"/>
            <a:headEnd/>
            <a:tailEnd/>
          </a:ln>
          <a:effectLst/>
        </p:spPr>
        <p:txBody>
          <a:bodyPr wrap="none" anchor="ctr"/>
          <a:lstStyle/>
          <a:p>
            <a:pPr>
              <a:defRPr/>
            </a:pPr>
            <a:endParaRPr lang="en-US" dirty="0"/>
          </a:p>
        </p:txBody>
      </p:sp>
      <p:sp>
        <p:nvSpPr>
          <p:cNvPr id="3" name="Text Placeholder 2"/>
          <p:cNvSpPr>
            <a:spLocks noGrp="1"/>
          </p:cNvSpPr>
          <p:nvPr>
            <p:ph type="body" idx="1"/>
          </p:nvPr>
        </p:nvSpPr>
        <p:spPr>
          <a:xfrm>
            <a:off x="457200" y="1362456"/>
            <a:ext cx="8229600" cy="4525963"/>
          </a:xfrm>
          <a:prstGeom prst="rect">
            <a:avLst/>
          </a:prstGeom>
          <a:noFill/>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4"/>
          <p:cNvSpPr txBox="1">
            <a:spLocks/>
          </p:cNvSpPr>
          <p:nvPr/>
        </p:nvSpPr>
        <p:spPr>
          <a:xfrm>
            <a:off x="10884" y="6647351"/>
            <a:ext cx="360000" cy="148963"/>
          </a:xfrm>
          <a:prstGeom prst="rect">
            <a:avLst/>
          </a:prstGeom>
          <a:noFill/>
        </p:spPr>
        <p:txBody>
          <a:bodyPr vert="horz" lIns="91440" tIns="45720" rIns="91440" bIns="45720" rtlCol="0" anchor="ctr"/>
          <a:lstStyle>
            <a:defPPr>
              <a:defRPr lang="en-US"/>
            </a:defPPr>
            <a:lvl1pPr marL="0" algn="ctr" defTabSz="457200" rtl="0" eaLnBrk="1" latinLnBrk="0" hangingPunct="1">
              <a:defRPr sz="800" kern="1200">
                <a:solidFill>
                  <a:schemeClr val="tx1"/>
                </a:solidFill>
                <a:latin typeface="Arial" pitchFamily="34" charset="0"/>
                <a:ea typeface="+mn-ea"/>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fld id="{5D61087F-CA7B-4F6C-AD54-FCE24029CF22}" type="slidenum">
              <a:rPr lang="en-US" sz="1000" smtClean="0">
                <a:solidFill>
                  <a:schemeClr val="tx1">
                    <a:lumMod val="50000"/>
                    <a:lumOff val="50000"/>
                  </a:schemeClr>
                </a:solidFill>
              </a:rPr>
              <a:pPr algn="l"/>
              <a:t>‹#›</a:t>
            </a:fld>
            <a:endParaRPr lang="en-US" sz="1000" dirty="0">
              <a:solidFill>
                <a:schemeClr val="tx1">
                  <a:lumMod val="50000"/>
                  <a:lumOff val="50000"/>
                </a:schemeClr>
              </a:solidFill>
            </a:endParaRPr>
          </a:p>
        </p:txBody>
      </p:sp>
      <p:pic>
        <p:nvPicPr>
          <p:cNvPr id="61" name="Picture 19" descr="1"/>
          <p:cNvPicPr>
            <a:picLocks noChangeAspect="1" noChangeArrowheads="1"/>
          </p:cNvPicPr>
          <p:nvPr userDrawn="1"/>
        </p:nvPicPr>
        <p:blipFill>
          <a:blip r:embed="rId27" cstate="print"/>
          <a:srcRect b="38461"/>
          <a:stretch>
            <a:fillRect/>
          </a:stretch>
        </p:blipFill>
        <p:spPr bwMode="auto">
          <a:xfrm>
            <a:off x="0" y="6324600"/>
            <a:ext cx="9144000" cy="542925"/>
          </a:xfrm>
          <a:prstGeom prst="rect">
            <a:avLst/>
          </a:prstGeom>
          <a:noFill/>
          <a:ln w="9525">
            <a:noFill/>
            <a:miter lim="800000"/>
            <a:headEnd/>
            <a:tailEnd/>
          </a:ln>
        </p:spPr>
      </p:pic>
      <p:sp>
        <p:nvSpPr>
          <p:cNvPr id="7" name="TextBox 6"/>
          <p:cNvSpPr txBox="1"/>
          <p:nvPr userDrawn="1"/>
        </p:nvSpPr>
        <p:spPr>
          <a:xfrm>
            <a:off x="0" y="0"/>
            <a:ext cx="9144000" cy="523220"/>
          </a:xfrm>
          <a:prstGeom prst="rect">
            <a:avLst/>
          </a:prstGeom>
          <a:solidFill>
            <a:schemeClr val="accent1">
              <a:lumMod val="40000"/>
              <a:lumOff val="60000"/>
            </a:schemeClr>
          </a:solidFill>
        </p:spPr>
        <p:txBody>
          <a:bodyPr wrap="square" rtlCol="0">
            <a:spAutoFit/>
          </a:bodyPr>
          <a:lstStyle/>
          <a:p>
            <a:r>
              <a:rPr lang="en-US" sz="2800" dirty="0"/>
              <a:t>Introduction to machine learning</a:t>
            </a:r>
          </a:p>
        </p:txBody>
      </p:sp>
    </p:spTree>
    <p:extLst>
      <p:ext uri="{BB962C8B-B14F-4D97-AF65-F5344CB8AC3E}">
        <p14:creationId xmlns:p14="http://schemas.microsoft.com/office/powerpoint/2010/main" val="3813036962"/>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6" r:id="rId10"/>
    <p:sldLayoutId id="2147483677" r:id="rId11"/>
    <p:sldLayoutId id="2147483678" r:id="rId12"/>
    <p:sldLayoutId id="2147483679" r:id="rId13"/>
    <p:sldLayoutId id="2147483680" r:id="rId14"/>
    <p:sldLayoutId id="2147483681" r:id="rId15"/>
    <p:sldLayoutId id="2147483682" r:id="rId16"/>
    <p:sldLayoutId id="2147483686" r:id="rId17"/>
    <p:sldLayoutId id="2147483662" r:id="rId18"/>
    <p:sldLayoutId id="2147483688" r:id="rId19"/>
    <p:sldLayoutId id="2147483689" r:id="rId20"/>
    <p:sldLayoutId id="2147483692" r:id="rId21"/>
    <p:sldLayoutId id="2147483694" r:id="rId22"/>
    <p:sldLayoutId id="2147483695" r:id="rId23"/>
    <p:sldLayoutId id="2147483696" r:id="rId24"/>
    <p:sldLayoutId id="2147483698" r:id="rId25"/>
  </p:sldLayoutIdLst>
  <p:txStyles>
    <p:titleStyle>
      <a:lvl1pPr algn="l" defTabSz="457200" rtl="0" eaLnBrk="1" latinLnBrk="0" hangingPunct="1">
        <a:spcBef>
          <a:spcPct val="0"/>
        </a:spcBef>
        <a:buNone/>
        <a:defRPr lang="en-US" sz="3000" b="1" kern="1200" dirty="0">
          <a:solidFill>
            <a:schemeClr val="tx1"/>
          </a:solidFill>
          <a:latin typeface="+mj-lt"/>
          <a:ea typeface="+mn-ea"/>
          <a:cs typeface="Arial"/>
        </a:defRPr>
      </a:lvl1pPr>
    </p:titleStyle>
    <p:bodyStyle>
      <a:lvl1pPr marL="231775" indent="-231775" algn="l" defTabSz="457200" rtl="0" eaLnBrk="1" latinLnBrk="0" hangingPunct="1">
        <a:spcBef>
          <a:spcPct val="20000"/>
        </a:spcBef>
        <a:buFont typeface="Arial"/>
        <a:buChar char="•"/>
        <a:defRPr kumimoji="0" lang="en-US" sz="2000" b="0" i="0" u="none" strike="noStrike" kern="1200" cap="none" spc="0" normalizeH="0" baseline="0" noProof="0" dirty="0" smtClean="0">
          <a:ln>
            <a:noFill/>
          </a:ln>
          <a:solidFill>
            <a:schemeClr val="tx1"/>
          </a:solidFill>
          <a:effectLst/>
          <a:uLnTx/>
          <a:uFillTx/>
          <a:latin typeface="+mn-lt"/>
          <a:ea typeface="+mn-ea"/>
          <a:cs typeface="Arial"/>
        </a:defRPr>
      </a:lvl1pPr>
      <a:lvl2pPr marL="742950" indent="-285750" algn="l" defTabSz="457200" rtl="0" eaLnBrk="1" latinLnBrk="0" hangingPunct="1">
        <a:spcBef>
          <a:spcPct val="20000"/>
        </a:spcBef>
        <a:buFont typeface="Arial"/>
        <a:buChar char="–"/>
        <a:defRPr kumimoji="0" lang="en-US" sz="1800" b="0" i="0" u="none" strike="noStrike" kern="1200" cap="none" spc="0" normalizeH="0" baseline="0" noProof="0" dirty="0" smtClean="0">
          <a:ln>
            <a:noFill/>
          </a:ln>
          <a:solidFill>
            <a:schemeClr val="tx1"/>
          </a:solidFill>
          <a:effectLst/>
          <a:uLnTx/>
          <a:uFillTx/>
          <a:latin typeface="+mn-lt"/>
          <a:ea typeface="+mn-ea"/>
          <a:cs typeface="+mn-cs"/>
        </a:defRPr>
      </a:lvl2pPr>
      <a:lvl3pPr marL="1143000" indent="-228600" algn="l" defTabSz="457200" rtl="0" eaLnBrk="1" latinLnBrk="0" hangingPunct="1">
        <a:spcBef>
          <a:spcPct val="20000"/>
        </a:spcBef>
        <a:buFont typeface="Arial"/>
        <a:buChar char="•"/>
        <a:defRPr kumimoji="0" lang="en-US" sz="1600" b="0" i="0" u="none" strike="noStrike" kern="1200" cap="none" spc="0" normalizeH="0" baseline="0" noProof="0" dirty="0" smtClean="0">
          <a:ln>
            <a:noFill/>
          </a:ln>
          <a:solidFill>
            <a:schemeClr val="tx1"/>
          </a:solidFill>
          <a:effectLst/>
          <a:uLnTx/>
          <a:uFillTx/>
          <a:latin typeface="+mn-lt"/>
          <a:ea typeface="+mn-ea"/>
          <a:cs typeface="+mn-cs"/>
        </a:defRPr>
      </a:lvl3pPr>
      <a:lvl4pPr marL="1600200" indent="-228600" algn="l" defTabSz="457200" rtl="0" eaLnBrk="1" latinLnBrk="0" hangingPunct="1">
        <a:spcBef>
          <a:spcPct val="20000"/>
        </a:spcBef>
        <a:buFont typeface="Arial"/>
        <a:buChar char="–"/>
        <a:defRPr kumimoji="0" lang="en-US" sz="1400" b="0" i="0" u="none" strike="noStrike" kern="1200" cap="none" spc="0" normalizeH="0" baseline="0" noProof="0" dirty="0" smtClean="0">
          <a:ln>
            <a:noFill/>
          </a:ln>
          <a:solidFill>
            <a:schemeClr val="tx1"/>
          </a:solidFill>
          <a:effectLst/>
          <a:uLnTx/>
          <a:uFillTx/>
          <a:latin typeface="+mn-lt"/>
          <a:ea typeface="+mn-ea"/>
          <a:cs typeface="+mn-cs"/>
        </a:defRPr>
      </a:lvl4pPr>
      <a:lvl5pPr marL="2057400" indent="-228600" algn="l" defTabSz="457200" rtl="0" eaLnBrk="1" latinLnBrk="0" hangingPunct="1">
        <a:spcBef>
          <a:spcPct val="20000"/>
        </a:spcBef>
        <a:buFont typeface="Arial"/>
        <a:buChar char="»"/>
        <a:defRPr kumimoji="0" lang="en-US" sz="1200" b="0" i="0" u="none" strike="noStrike" kern="1200" cap="none" spc="0" normalizeH="0" baseline="0" noProof="0" dirty="0">
          <a:ln>
            <a:noFill/>
          </a:ln>
          <a:solidFill>
            <a:schemeClr val="tx1"/>
          </a:solidFill>
          <a:effectLst/>
          <a:uLnTx/>
          <a:uFillTx/>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slideLayout" Target="../slideLayouts/slideLayout20.xml"/><Relationship Id="rId7" Type="http://schemas.openxmlformats.org/officeDocument/2006/relationships/image" Target="../media/image14.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0.xml"/><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0.xml"/><Relationship Id="rId5" Type="http://schemas.openxmlformats.org/officeDocument/2006/relationships/image" Target="../media/image25.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5" name="Rectangle 3"/>
          <p:cNvSpPr>
            <a:spLocks noGrp="1" noChangeArrowheads="1"/>
          </p:cNvSpPr>
          <p:nvPr>
            <p:ph idx="4294967295"/>
          </p:nvPr>
        </p:nvSpPr>
        <p:spPr>
          <a:xfrm>
            <a:off x="3276600" y="2895600"/>
            <a:ext cx="2819400" cy="369332"/>
          </a:xfrm>
        </p:spPr>
        <p:txBody>
          <a:bodyPr wrap="square">
            <a:spAutoFit/>
          </a:bodyPr>
          <a:lstStyle/>
          <a:p>
            <a:pPr marL="0" indent="0">
              <a:buNone/>
            </a:pPr>
            <a:r>
              <a:rPr lang="en-IN" sz="1800" b="1" u="sng" dirty="0"/>
              <a:t>Modelling Errors</a:t>
            </a:r>
          </a:p>
        </p:txBody>
      </p:sp>
    </p:spTree>
    <p:extLst>
      <p:ext uri="{BB962C8B-B14F-4D97-AF65-F5344CB8AC3E}">
        <p14:creationId xmlns:p14="http://schemas.microsoft.com/office/powerpoint/2010/main" val="2668283108"/>
      </p:ext>
    </p:extLst>
  </p:cSld>
  <p:clrMapOvr>
    <a:masterClrMapping/>
  </p:clrMapOvr>
  <p:transition spd="med">
    <p:wipe dir="d"/>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5" name="Rectangle 3"/>
          <p:cNvSpPr>
            <a:spLocks noGrp="1" noChangeArrowheads="1"/>
          </p:cNvSpPr>
          <p:nvPr>
            <p:ph idx="4294967295"/>
          </p:nvPr>
        </p:nvSpPr>
        <p:spPr>
          <a:xfrm>
            <a:off x="3276600" y="2895600"/>
            <a:ext cx="2819400" cy="369332"/>
          </a:xfrm>
        </p:spPr>
        <p:txBody>
          <a:bodyPr wrap="square">
            <a:spAutoFit/>
          </a:bodyPr>
          <a:lstStyle/>
          <a:p>
            <a:pPr marL="0" indent="0" algn="ctr">
              <a:buNone/>
            </a:pPr>
            <a:r>
              <a:rPr lang="en-IN" sz="1800" b="1" u="sng" dirty="0" err="1"/>
              <a:t>ThankYou</a:t>
            </a:r>
            <a:endParaRPr lang="en-IN" sz="1800" b="1" u="sng" dirty="0"/>
          </a:p>
        </p:txBody>
      </p:sp>
    </p:spTree>
    <p:extLst>
      <p:ext uri="{BB962C8B-B14F-4D97-AF65-F5344CB8AC3E}">
        <p14:creationId xmlns:p14="http://schemas.microsoft.com/office/powerpoint/2010/main" val="2848496184"/>
      </p:ext>
    </p:extLst>
  </p:cSld>
  <p:clrMapOvr>
    <a:masterClrMapping/>
  </p:clrMapOvr>
  <p:transition spd="med">
    <p:wipe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a:xfrm>
            <a:off x="215352" y="1295400"/>
            <a:ext cx="8795664" cy="5392245"/>
          </a:xfrm>
          <a:prstGeom prst="rect">
            <a:avLst/>
          </a:prstGeom>
          <a:noFill/>
        </p:spPr>
        <p:txBody>
          <a:bodyPr wrap="square">
            <a:spAutoFit/>
          </a:bodyPr>
          <a:lstStyle/>
          <a:p>
            <a:pPr marL="53975" defTabSz="457200" fontAlgn="auto">
              <a:spcBef>
                <a:spcPct val="20000"/>
              </a:spcBef>
              <a:spcAft>
                <a:spcPts val="0"/>
              </a:spcAft>
            </a:pPr>
            <a:r>
              <a:rPr lang="en-IN" sz="1400" dirty="0"/>
              <a:t>All models are impacted by three types of errors which reduce their predicting power. </a:t>
            </a:r>
          </a:p>
          <a:p>
            <a:pPr marL="396875" indent="-342900" defTabSz="457200" fontAlgn="auto">
              <a:spcBef>
                <a:spcPct val="20000"/>
              </a:spcBef>
              <a:spcAft>
                <a:spcPts val="0"/>
              </a:spcAft>
              <a:buFont typeface="+mj-lt"/>
              <a:buAutoNum type="arabicPeriod"/>
            </a:pPr>
            <a:r>
              <a:rPr lang="en-IN" sz="1400" dirty="0"/>
              <a:t>Variance errors</a:t>
            </a:r>
          </a:p>
          <a:p>
            <a:pPr marL="396875" indent="-342900" defTabSz="457200" fontAlgn="auto">
              <a:spcBef>
                <a:spcPct val="20000"/>
              </a:spcBef>
              <a:spcAft>
                <a:spcPts val="0"/>
              </a:spcAft>
              <a:buFont typeface="+mj-lt"/>
              <a:buAutoNum type="arabicPeriod"/>
            </a:pPr>
            <a:r>
              <a:rPr lang="en-IN" sz="1400" dirty="0"/>
              <a:t>Bias error</a:t>
            </a:r>
          </a:p>
          <a:p>
            <a:pPr marL="396875" indent="-342900" defTabSz="457200" fontAlgn="auto">
              <a:spcBef>
                <a:spcPct val="20000"/>
              </a:spcBef>
              <a:spcAft>
                <a:spcPts val="0"/>
              </a:spcAft>
              <a:buFont typeface="+mj-lt"/>
              <a:buAutoNum type="arabicPeriod"/>
            </a:pPr>
            <a:r>
              <a:rPr lang="en-IN" sz="1400" dirty="0"/>
              <a:t>Random errors</a:t>
            </a:r>
          </a:p>
          <a:p>
            <a:pPr marL="53975" defTabSz="457200" fontAlgn="auto">
              <a:spcBef>
                <a:spcPct val="20000"/>
              </a:spcBef>
              <a:spcAft>
                <a:spcPts val="0"/>
              </a:spcAft>
            </a:pPr>
            <a:endParaRPr lang="en-IN" sz="1400" dirty="0"/>
          </a:p>
          <a:p>
            <a:pPr marL="53975" defTabSz="457200" fontAlgn="auto">
              <a:spcBef>
                <a:spcPct val="20000"/>
              </a:spcBef>
              <a:spcAft>
                <a:spcPts val="0"/>
              </a:spcAft>
            </a:pPr>
            <a:r>
              <a:rPr lang="en-IN" sz="1400" dirty="0"/>
              <a:t>Variance errors </a:t>
            </a:r>
          </a:p>
          <a:p>
            <a:pPr marL="396875" indent="-342900" defTabSz="457200" fontAlgn="auto">
              <a:spcBef>
                <a:spcPct val="20000"/>
              </a:spcBef>
              <a:spcAft>
                <a:spcPts val="0"/>
              </a:spcAft>
              <a:buAutoNum type="arabicPeriod"/>
            </a:pPr>
            <a:r>
              <a:rPr lang="en-IN" sz="1400" dirty="0"/>
              <a:t>Caused by the random factors that impact the process that generate the data</a:t>
            </a:r>
          </a:p>
          <a:p>
            <a:pPr marL="396875" indent="-342900" defTabSz="457200" fontAlgn="auto">
              <a:spcBef>
                <a:spcPct val="20000"/>
              </a:spcBef>
              <a:spcAft>
                <a:spcPts val="0"/>
              </a:spcAft>
              <a:buAutoNum type="arabicPeriod"/>
            </a:pPr>
            <a:r>
              <a:rPr lang="en-IN" sz="1400" dirty="0"/>
              <a:t>The population / universe, representing the infinite data points continuously jiggle</a:t>
            </a:r>
          </a:p>
          <a:p>
            <a:pPr marL="396875" indent="-342900" defTabSz="457200" fontAlgn="auto">
              <a:spcBef>
                <a:spcPct val="20000"/>
              </a:spcBef>
              <a:spcAft>
                <a:spcPts val="0"/>
              </a:spcAft>
              <a:buAutoNum type="arabicPeriod"/>
            </a:pPr>
            <a:r>
              <a:rPr lang="en-IN" sz="1400" dirty="0"/>
              <a:t>Sample drawn from such universe is a snapshot of a small part of the universe</a:t>
            </a:r>
          </a:p>
          <a:p>
            <a:pPr marL="396875" indent="-342900" defTabSz="457200" fontAlgn="auto">
              <a:spcBef>
                <a:spcPct val="20000"/>
              </a:spcBef>
              <a:spcAft>
                <a:spcPts val="0"/>
              </a:spcAft>
              <a:buAutoNum type="arabicPeriod"/>
            </a:pPr>
            <a:r>
              <a:rPr lang="en-IN" sz="1400" dirty="0"/>
              <a:t>The model based on a sample will perform differently on different samples</a:t>
            </a:r>
          </a:p>
          <a:p>
            <a:pPr marL="396875" indent="-342900" defTabSz="457200" fontAlgn="auto">
              <a:spcBef>
                <a:spcPct val="20000"/>
              </a:spcBef>
              <a:spcAft>
                <a:spcPts val="0"/>
              </a:spcAft>
              <a:buAutoNum type="arabicPeriod"/>
            </a:pPr>
            <a:r>
              <a:rPr lang="en-IN" sz="1400" dirty="0"/>
              <a:t>Variance errors increase with increase in number of attributes in the model due to increase in degrees of freedom for the data points to wriggle in</a:t>
            </a:r>
          </a:p>
          <a:p>
            <a:pPr marL="53975" defTabSz="457200" fontAlgn="auto">
              <a:spcBef>
                <a:spcPct val="20000"/>
              </a:spcBef>
              <a:spcAft>
                <a:spcPts val="0"/>
              </a:spcAft>
            </a:pPr>
            <a:endParaRPr lang="en-IN" sz="1400" dirty="0"/>
          </a:p>
          <a:p>
            <a:pPr marL="53975" defTabSz="457200" fontAlgn="auto">
              <a:spcBef>
                <a:spcPct val="20000"/>
              </a:spcBef>
              <a:spcAft>
                <a:spcPts val="0"/>
              </a:spcAft>
            </a:pPr>
            <a:r>
              <a:rPr lang="en-IN" sz="1400" dirty="0"/>
              <a:t>Bias errors </a:t>
            </a:r>
          </a:p>
          <a:p>
            <a:pPr marL="396875" indent="-342900" defTabSz="457200" fontAlgn="auto">
              <a:spcBef>
                <a:spcPct val="20000"/>
              </a:spcBef>
              <a:spcAft>
                <a:spcPts val="0"/>
              </a:spcAft>
              <a:buAutoNum type="arabicPeriod"/>
            </a:pPr>
            <a:r>
              <a:rPr lang="en-IN" sz="1400" dirty="0"/>
              <a:t>Caused by our selection of the attributes and our interpretation of their influence on each other</a:t>
            </a:r>
          </a:p>
          <a:p>
            <a:pPr marL="396875" indent="-342900" defTabSz="457200" fontAlgn="auto">
              <a:spcBef>
                <a:spcPct val="20000"/>
              </a:spcBef>
              <a:spcAft>
                <a:spcPts val="0"/>
              </a:spcAft>
              <a:buAutoNum type="arabicPeriod"/>
            </a:pPr>
            <a:r>
              <a:rPr lang="en-IN" sz="1400" dirty="0"/>
              <a:t>The real model in the universe / population may have many more attributes and the attributes interacting in different ways not reflected in our model</a:t>
            </a:r>
          </a:p>
          <a:p>
            <a:pPr marL="396875" indent="-342900" defTabSz="457200" fontAlgn="auto">
              <a:spcBef>
                <a:spcPct val="20000"/>
              </a:spcBef>
              <a:spcAft>
                <a:spcPts val="0"/>
              </a:spcAft>
              <a:buAutoNum type="arabicPeriod"/>
            </a:pPr>
            <a:endParaRPr lang="en-IN" sz="1400" dirty="0"/>
          </a:p>
          <a:p>
            <a:pPr marL="53975" defTabSz="457200" fontAlgn="auto">
              <a:spcBef>
                <a:spcPct val="20000"/>
              </a:spcBef>
              <a:spcAft>
                <a:spcPts val="0"/>
              </a:spcAft>
            </a:pPr>
            <a:r>
              <a:rPr lang="en-IN" sz="1400" dirty="0"/>
              <a:t>Random errors</a:t>
            </a:r>
          </a:p>
          <a:p>
            <a:pPr marL="396875" indent="-342900" defTabSz="457200" fontAlgn="auto">
              <a:spcBef>
                <a:spcPct val="20000"/>
              </a:spcBef>
              <a:spcAft>
                <a:spcPts val="0"/>
              </a:spcAft>
              <a:buAutoNum type="arabicPeriod"/>
            </a:pPr>
            <a:r>
              <a:rPr lang="en-IN" sz="1400" dirty="0"/>
              <a:t>Caused by unknown factors. They cannot be modelled</a:t>
            </a:r>
          </a:p>
          <a:p>
            <a:pPr marL="396875" indent="-342900" defTabSz="457200" fontAlgn="auto">
              <a:spcBef>
                <a:spcPct val="20000"/>
              </a:spcBef>
              <a:spcAft>
                <a:spcPts val="0"/>
              </a:spcAft>
              <a:buAutoNum type="arabicPeriod"/>
            </a:pPr>
            <a:endParaRPr lang="en-IN" sz="1400" dirty="0"/>
          </a:p>
        </p:txBody>
      </p:sp>
      <p:sp>
        <p:nvSpPr>
          <p:cNvPr id="340994" name="Title 2"/>
          <p:cNvSpPr>
            <a:spLocks noGrp="1"/>
          </p:cNvSpPr>
          <p:nvPr>
            <p:ph type="title" idx="4294967295"/>
          </p:nvPr>
        </p:nvSpPr>
        <p:spPr>
          <a:xfrm>
            <a:off x="188682" y="957930"/>
            <a:ext cx="8421918" cy="413670"/>
          </a:xfrm>
          <a:prstGeom prst="rect">
            <a:avLst/>
          </a:prstGeom>
        </p:spPr>
        <p:txBody>
          <a:bodyPr/>
          <a:lstStyle/>
          <a:p>
            <a:pPr marL="0" lvl="1" indent="0">
              <a:spcBef>
                <a:spcPct val="0"/>
              </a:spcBef>
              <a:buNone/>
            </a:pPr>
            <a:r>
              <a:rPr lang="en-US" altLang="en-US" u="sng" dirty="0">
                <a:latin typeface="Arial" charset="0"/>
              </a:rPr>
              <a:t>Modelling Errors</a:t>
            </a:r>
            <a:endParaRPr lang="en-US" sz="1800" dirty="0"/>
          </a:p>
        </p:txBody>
      </p:sp>
    </p:spTree>
    <p:extLst>
      <p:ext uri="{BB962C8B-B14F-4D97-AF65-F5344CB8AC3E}">
        <p14:creationId xmlns:p14="http://schemas.microsoft.com/office/powerpoint/2010/main" val="2417110571"/>
      </p:ext>
    </p:extLst>
  </p:cSld>
  <p:clrMapOvr>
    <a:masterClrMapping/>
  </p:clrMapOvr>
  <p:transition spd="med">
    <p:wipe dir="d"/>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normal curve for powerpoint">
            <a:extLst>
              <a:ext uri="{FF2B5EF4-FFF2-40B4-BE49-F238E27FC236}">
                <a16:creationId xmlns:a16="http://schemas.microsoft.com/office/drawing/2014/main" id="{CA345525-E583-49A7-9230-921015F8ED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0800000">
            <a:off x="457200" y="3505200"/>
            <a:ext cx="5029200" cy="1009816"/>
          </a:xfrm>
          <a:prstGeom prst="rect">
            <a:avLst/>
          </a:prstGeom>
          <a:noFill/>
          <a:extLst>
            <a:ext uri="{909E8E84-426E-40DD-AFC4-6F175D3DCCD1}">
              <a14:hiddenFill xmlns:a14="http://schemas.microsoft.com/office/drawing/2010/main">
                <a:solidFill>
                  <a:srgbClr val="FFFFFF"/>
                </a:solidFill>
              </a14:hiddenFill>
            </a:ext>
          </a:extLst>
        </p:spPr>
      </p:pic>
      <p:sp>
        <p:nvSpPr>
          <p:cNvPr id="340994" name="Title 2"/>
          <p:cNvSpPr>
            <a:spLocks noGrp="1"/>
          </p:cNvSpPr>
          <p:nvPr>
            <p:ph type="title" idx="4294967295"/>
          </p:nvPr>
        </p:nvSpPr>
        <p:spPr>
          <a:xfrm>
            <a:off x="188682" y="957930"/>
            <a:ext cx="8421918" cy="413670"/>
          </a:xfrm>
          <a:prstGeom prst="rect">
            <a:avLst/>
          </a:prstGeom>
        </p:spPr>
        <p:txBody>
          <a:bodyPr/>
          <a:lstStyle/>
          <a:p>
            <a:pPr marL="0" lvl="1" indent="0">
              <a:spcBef>
                <a:spcPct val="0"/>
              </a:spcBef>
              <a:buNone/>
            </a:pPr>
            <a:r>
              <a:rPr lang="en-US" altLang="en-US" u="sng">
                <a:latin typeface="Arial" charset="0"/>
              </a:rPr>
              <a:t>	Modelling </a:t>
            </a:r>
            <a:r>
              <a:rPr lang="en-US" altLang="en-US" u="sng" dirty="0">
                <a:latin typeface="Arial" charset="0"/>
              </a:rPr>
              <a:t>Errors – Variance error</a:t>
            </a:r>
            <a:endParaRPr lang="en-US" sz="1800" dirty="0"/>
          </a:p>
        </p:txBody>
      </p:sp>
      <p:pic>
        <p:nvPicPr>
          <p:cNvPr id="13" name="Picture 12">
            <a:extLst>
              <a:ext uri="{FF2B5EF4-FFF2-40B4-BE49-F238E27FC236}">
                <a16:creationId xmlns:a16="http://schemas.microsoft.com/office/drawing/2014/main" id="{36071BD2-BD52-446A-BCF6-0D06F5680B1F}"/>
              </a:ext>
            </a:extLst>
          </p:cNvPr>
          <p:cNvPicPr>
            <a:picLocks noChangeAspect="1"/>
          </p:cNvPicPr>
          <p:nvPr/>
        </p:nvPicPr>
        <p:blipFill>
          <a:blip r:embed="rId6"/>
          <a:stretch>
            <a:fillRect/>
          </a:stretch>
        </p:blipFill>
        <p:spPr>
          <a:xfrm rot="1428724">
            <a:off x="4988617" y="3946493"/>
            <a:ext cx="694595" cy="378070"/>
          </a:xfrm>
          <a:prstGeom prst="rect">
            <a:avLst/>
          </a:prstGeom>
        </p:spPr>
      </p:pic>
      <p:sp>
        <p:nvSpPr>
          <p:cNvPr id="19" name="TextBox 18">
            <a:extLst>
              <a:ext uri="{FF2B5EF4-FFF2-40B4-BE49-F238E27FC236}">
                <a16:creationId xmlns:a16="http://schemas.microsoft.com/office/drawing/2014/main" id="{DB0DC5C9-1E91-4A93-A51F-54A1AE3DEEA7}"/>
              </a:ext>
            </a:extLst>
          </p:cNvPr>
          <p:cNvSpPr txBox="1"/>
          <p:nvPr/>
        </p:nvSpPr>
        <p:spPr>
          <a:xfrm>
            <a:off x="1487719" y="3503089"/>
            <a:ext cx="2362200" cy="366034"/>
          </a:xfrm>
          <a:prstGeom prst="rect">
            <a:avLst/>
          </a:prstGeom>
          <a:noFill/>
        </p:spPr>
        <p:txBody>
          <a:bodyPr wrap="square" rtlCol="0">
            <a:spAutoFit/>
          </a:bodyPr>
          <a:lstStyle/>
          <a:p>
            <a:r>
              <a:rPr lang="en-US" dirty="0"/>
              <a:t>Universe / Population</a:t>
            </a:r>
          </a:p>
        </p:txBody>
      </p:sp>
      <p:sp>
        <p:nvSpPr>
          <p:cNvPr id="23" name="TextBox 22">
            <a:extLst>
              <a:ext uri="{FF2B5EF4-FFF2-40B4-BE49-F238E27FC236}">
                <a16:creationId xmlns:a16="http://schemas.microsoft.com/office/drawing/2014/main" id="{F743A27E-D8ED-4890-B8F3-33ED5EE065C3}"/>
              </a:ext>
            </a:extLst>
          </p:cNvPr>
          <p:cNvSpPr txBox="1"/>
          <p:nvPr/>
        </p:nvSpPr>
        <p:spPr>
          <a:xfrm>
            <a:off x="5943600" y="5531983"/>
            <a:ext cx="2362200" cy="366034"/>
          </a:xfrm>
          <a:prstGeom prst="rect">
            <a:avLst/>
          </a:prstGeom>
          <a:noFill/>
        </p:spPr>
        <p:txBody>
          <a:bodyPr wrap="square" rtlCol="0">
            <a:spAutoFit/>
          </a:bodyPr>
          <a:lstStyle/>
          <a:p>
            <a:r>
              <a:rPr lang="en-US" dirty="0"/>
              <a:t>Sample / snapshot</a:t>
            </a:r>
          </a:p>
        </p:txBody>
      </p:sp>
      <p:pic>
        <p:nvPicPr>
          <p:cNvPr id="14" name="Picture 13">
            <a:extLst>
              <a:ext uri="{FF2B5EF4-FFF2-40B4-BE49-F238E27FC236}">
                <a16:creationId xmlns:a16="http://schemas.microsoft.com/office/drawing/2014/main" id="{98E266AF-73E5-416A-856C-35F3F59EE594}"/>
              </a:ext>
            </a:extLst>
          </p:cNvPr>
          <p:cNvPicPr>
            <a:picLocks noChangeAspect="1"/>
          </p:cNvPicPr>
          <p:nvPr/>
        </p:nvPicPr>
        <p:blipFill>
          <a:blip r:embed="rId7"/>
          <a:stretch>
            <a:fillRect/>
          </a:stretch>
        </p:blipFill>
        <p:spPr>
          <a:xfrm>
            <a:off x="6580232" y="3247859"/>
            <a:ext cx="876300" cy="781050"/>
          </a:xfrm>
          <a:prstGeom prst="rect">
            <a:avLst/>
          </a:prstGeom>
        </p:spPr>
      </p:pic>
      <p:cxnSp>
        <p:nvCxnSpPr>
          <p:cNvPr id="25" name="Straight Connector 24">
            <a:extLst>
              <a:ext uri="{FF2B5EF4-FFF2-40B4-BE49-F238E27FC236}">
                <a16:creationId xmlns:a16="http://schemas.microsoft.com/office/drawing/2014/main" id="{CF564FCA-A382-45BB-9B88-35DD332C0FA9}"/>
              </a:ext>
            </a:extLst>
          </p:cNvPr>
          <p:cNvCxnSpPr/>
          <p:nvPr/>
        </p:nvCxnSpPr>
        <p:spPr>
          <a:xfrm>
            <a:off x="6324600" y="3200400"/>
            <a:ext cx="0" cy="1091560"/>
          </a:xfrm>
          <a:prstGeom prst="line">
            <a:avLst/>
          </a:prstGeom>
        </p:spPr>
        <p:style>
          <a:lnRef idx="1">
            <a:schemeClr val="accent6"/>
          </a:lnRef>
          <a:fillRef idx="0">
            <a:schemeClr val="accent6"/>
          </a:fillRef>
          <a:effectRef idx="0">
            <a:schemeClr val="accent6"/>
          </a:effectRef>
          <a:fontRef idx="minor">
            <a:schemeClr val="tx1"/>
          </a:fontRef>
        </p:style>
      </p:cxnSp>
      <p:cxnSp>
        <p:nvCxnSpPr>
          <p:cNvPr id="28" name="Straight Connector 27">
            <a:extLst>
              <a:ext uri="{FF2B5EF4-FFF2-40B4-BE49-F238E27FC236}">
                <a16:creationId xmlns:a16="http://schemas.microsoft.com/office/drawing/2014/main" id="{34ABED59-B4E0-466C-8366-E88851BB8111}"/>
              </a:ext>
            </a:extLst>
          </p:cNvPr>
          <p:cNvCxnSpPr>
            <a:cxnSpLocks/>
          </p:cNvCxnSpPr>
          <p:nvPr/>
        </p:nvCxnSpPr>
        <p:spPr>
          <a:xfrm flipV="1">
            <a:off x="6256382" y="4172848"/>
            <a:ext cx="1524000" cy="7373"/>
          </a:xfrm>
          <a:prstGeom prst="line">
            <a:avLst/>
          </a:prstGeom>
        </p:spPr>
        <p:style>
          <a:lnRef idx="1">
            <a:schemeClr val="accent6"/>
          </a:lnRef>
          <a:fillRef idx="0">
            <a:schemeClr val="accent6"/>
          </a:fillRef>
          <a:effectRef idx="0">
            <a:schemeClr val="accent6"/>
          </a:effectRef>
          <a:fontRef idx="minor">
            <a:schemeClr val="tx1"/>
          </a:fontRef>
        </p:style>
      </p:cxnSp>
      <p:grpSp>
        <p:nvGrpSpPr>
          <p:cNvPr id="40" name="Group 39">
            <a:extLst>
              <a:ext uri="{FF2B5EF4-FFF2-40B4-BE49-F238E27FC236}">
                <a16:creationId xmlns:a16="http://schemas.microsoft.com/office/drawing/2014/main" id="{582AB4FD-D68F-4AA4-A4C4-A24509DF95F1}"/>
              </a:ext>
            </a:extLst>
          </p:cNvPr>
          <p:cNvGrpSpPr/>
          <p:nvPr/>
        </p:nvGrpSpPr>
        <p:grpSpPr>
          <a:xfrm>
            <a:off x="6324600" y="4448689"/>
            <a:ext cx="1600200" cy="1083294"/>
            <a:chOff x="6324600" y="4448689"/>
            <a:chExt cx="1600200" cy="1083294"/>
          </a:xfrm>
        </p:grpSpPr>
        <p:pic>
          <p:nvPicPr>
            <p:cNvPr id="32" name="Picture 31">
              <a:extLst>
                <a:ext uri="{FF2B5EF4-FFF2-40B4-BE49-F238E27FC236}">
                  <a16:creationId xmlns:a16="http://schemas.microsoft.com/office/drawing/2014/main" id="{10EF6864-1D67-45DA-B68B-6DEF5B1D9120}"/>
                </a:ext>
              </a:extLst>
            </p:cNvPr>
            <p:cNvPicPr>
              <a:picLocks noChangeAspect="1"/>
            </p:cNvPicPr>
            <p:nvPr/>
          </p:nvPicPr>
          <p:blipFill>
            <a:blip r:embed="rId7"/>
            <a:stretch>
              <a:fillRect/>
            </a:stretch>
          </p:blipFill>
          <p:spPr>
            <a:xfrm rot="1746091">
              <a:off x="6663083" y="4490413"/>
              <a:ext cx="930540" cy="829394"/>
            </a:xfrm>
            <a:prstGeom prst="rect">
              <a:avLst/>
            </a:prstGeom>
          </p:spPr>
        </p:pic>
        <p:cxnSp>
          <p:nvCxnSpPr>
            <p:cNvPr id="33" name="Straight Connector 32">
              <a:extLst>
                <a:ext uri="{FF2B5EF4-FFF2-40B4-BE49-F238E27FC236}">
                  <a16:creationId xmlns:a16="http://schemas.microsoft.com/office/drawing/2014/main" id="{ACECB37F-7561-4476-888E-E4486A4617DE}"/>
                </a:ext>
              </a:extLst>
            </p:cNvPr>
            <p:cNvCxnSpPr>
              <a:cxnSpLocks/>
            </p:cNvCxnSpPr>
            <p:nvPr/>
          </p:nvCxnSpPr>
          <p:spPr>
            <a:xfrm>
              <a:off x="6324600" y="4448689"/>
              <a:ext cx="1" cy="1083294"/>
            </a:xfrm>
            <a:prstGeom prst="line">
              <a:avLst/>
            </a:prstGeom>
          </p:spPr>
          <p:style>
            <a:lnRef idx="1">
              <a:schemeClr val="accent6"/>
            </a:lnRef>
            <a:fillRef idx="0">
              <a:schemeClr val="accent6"/>
            </a:fillRef>
            <a:effectRef idx="0">
              <a:schemeClr val="accent6"/>
            </a:effectRef>
            <a:fontRef idx="minor">
              <a:schemeClr val="tx1"/>
            </a:fontRef>
          </p:style>
        </p:cxnSp>
        <p:cxnSp>
          <p:nvCxnSpPr>
            <p:cNvPr id="34" name="Straight Connector 33">
              <a:extLst>
                <a:ext uri="{FF2B5EF4-FFF2-40B4-BE49-F238E27FC236}">
                  <a16:creationId xmlns:a16="http://schemas.microsoft.com/office/drawing/2014/main" id="{4AEAD4BE-4798-4628-BCD9-7A4A8C6B914D}"/>
                </a:ext>
              </a:extLst>
            </p:cNvPr>
            <p:cNvCxnSpPr>
              <a:cxnSpLocks/>
            </p:cNvCxnSpPr>
            <p:nvPr/>
          </p:nvCxnSpPr>
          <p:spPr>
            <a:xfrm flipV="1">
              <a:off x="6324600" y="5380671"/>
              <a:ext cx="1600200" cy="27284"/>
            </a:xfrm>
            <a:prstGeom prst="line">
              <a:avLst/>
            </a:prstGeom>
          </p:spPr>
          <p:style>
            <a:lnRef idx="1">
              <a:schemeClr val="accent6"/>
            </a:lnRef>
            <a:fillRef idx="0">
              <a:schemeClr val="accent6"/>
            </a:fillRef>
            <a:effectRef idx="0">
              <a:schemeClr val="accent6"/>
            </a:effectRef>
            <a:fontRef idx="minor">
              <a:schemeClr val="tx1"/>
            </a:fontRef>
          </p:style>
        </p:cxnSp>
      </p:grpSp>
      <p:sp>
        <p:nvSpPr>
          <p:cNvPr id="39" name="TextBox 38">
            <a:extLst>
              <a:ext uri="{FF2B5EF4-FFF2-40B4-BE49-F238E27FC236}">
                <a16:creationId xmlns:a16="http://schemas.microsoft.com/office/drawing/2014/main" id="{1C7F5849-C7C8-401F-96CE-BBCCAEA44F17}"/>
              </a:ext>
            </a:extLst>
          </p:cNvPr>
          <p:cNvSpPr txBox="1"/>
          <p:nvPr/>
        </p:nvSpPr>
        <p:spPr>
          <a:xfrm>
            <a:off x="7924800" y="3662362"/>
            <a:ext cx="685800" cy="246221"/>
          </a:xfrm>
          <a:prstGeom prst="rect">
            <a:avLst/>
          </a:prstGeom>
          <a:noFill/>
        </p:spPr>
        <p:txBody>
          <a:bodyPr wrap="square" rtlCol="0">
            <a:spAutoFit/>
          </a:bodyPr>
          <a:lstStyle/>
          <a:p>
            <a:r>
              <a:rPr lang="en-US" sz="1000" dirty="0"/>
              <a:t>Time T1</a:t>
            </a:r>
          </a:p>
        </p:txBody>
      </p:sp>
      <p:sp>
        <p:nvSpPr>
          <p:cNvPr id="42" name="TextBox 41">
            <a:extLst>
              <a:ext uri="{FF2B5EF4-FFF2-40B4-BE49-F238E27FC236}">
                <a16:creationId xmlns:a16="http://schemas.microsoft.com/office/drawing/2014/main" id="{092DEAD4-CD06-4D79-B9CD-10145FEC941F}"/>
              </a:ext>
            </a:extLst>
          </p:cNvPr>
          <p:cNvSpPr txBox="1"/>
          <p:nvPr/>
        </p:nvSpPr>
        <p:spPr>
          <a:xfrm>
            <a:off x="7924800" y="4782979"/>
            <a:ext cx="685800" cy="246221"/>
          </a:xfrm>
          <a:prstGeom prst="rect">
            <a:avLst/>
          </a:prstGeom>
          <a:noFill/>
        </p:spPr>
        <p:txBody>
          <a:bodyPr wrap="square" rtlCol="0">
            <a:spAutoFit/>
          </a:bodyPr>
          <a:lstStyle/>
          <a:p>
            <a:r>
              <a:rPr lang="en-US" sz="1000" dirty="0"/>
              <a:t>Time T2</a:t>
            </a:r>
          </a:p>
        </p:txBody>
      </p:sp>
      <p:sp>
        <p:nvSpPr>
          <p:cNvPr id="41" name="Arc 40">
            <a:extLst>
              <a:ext uri="{FF2B5EF4-FFF2-40B4-BE49-F238E27FC236}">
                <a16:creationId xmlns:a16="http://schemas.microsoft.com/office/drawing/2014/main" id="{F13C5528-CD1D-4B63-B2A6-9F46F5DC66A5}"/>
              </a:ext>
            </a:extLst>
          </p:cNvPr>
          <p:cNvSpPr/>
          <p:nvPr/>
        </p:nvSpPr>
        <p:spPr>
          <a:xfrm>
            <a:off x="6248400" y="3429000"/>
            <a:ext cx="914400" cy="914400"/>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5" name="Arc 44">
            <a:extLst>
              <a:ext uri="{FF2B5EF4-FFF2-40B4-BE49-F238E27FC236}">
                <a16:creationId xmlns:a16="http://schemas.microsoft.com/office/drawing/2014/main" id="{DD4539F1-6781-4D36-B37E-FD01B917ADEE}"/>
              </a:ext>
            </a:extLst>
          </p:cNvPr>
          <p:cNvSpPr/>
          <p:nvPr/>
        </p:nvSpPr>
        <p:spPr>
          <a:xfrm>
            <a:off x="6172200" y="4724400"/>
            <a:ext cx="914400" cy="914400"/>
          </a:xfrm>
          <a:prstGeom prst="arc">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3" name="Rectangle 42">
            <a:extLst>
              <a:ext uri="{FF2B5EF4-FFF2-40B4-BE49-F238E27FC236}">
                <a16:creationId xmlns:a16="http://schemas.microsoft.com/office/drawing/2014/main" id="{C182A76F-AE97-4B19-A48E-4D113E79CD3A}"/>
              </a:ext>
            </a:extLst>
          </p:cNvPr>
          <p:cNvSpPr/>
          <p:nvPr/>
        </p:nvSpPr>
        <p:spPr>
          <a:xfrm>
            <a:off x="5867400" y="2895600"/>
            <a:ext cx="3124200" cy="1429061"/>
          </a:xfrm>
          <a:prstGeom prst="rect">
            <a:avLst/>
          </a:prstGeom>
          <a:solidFill>
            <a:schemeClr val="bg1"/>
          </a:solidFill>
          <a:ln>
            <a:noFill/>
          </a:ln>
          <a:effectLst>
            <a:outerShdw blurRad="40000" dist="23000" dir="5400000" rotWithShape="0">
              <a:schemeClr val="bg1">
                <a:alpha val="35000"/>
              </a:scheme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6" name="Brownian Motion - nanoparticles in water">
            <a:hlinkClick r:id="" action="ppaction://media"/>
            <a:extLst>
              <a:ext uri="{FF2B5EF4-FFF2-40B4-BE49-F238E27FC236}">
                <a16:creationId xmlns:a16="http://schemas.microsoft.com/office/drawing/2014/main" id="{ED41699A-4491-4AC4-A99B-E652BC85F12E}"/>
              </a:ext>
            </a:extLst>
          </p:cNvPr>
          <p:cNvPicPr>
            <a:picLocks noChangeAspect="1"/>
          </p:cNvPicPr>
          <p:nvPr>
            <a:videoFile r:link="rId2"/>
            <p:extLst>
              <p:ext uri="{DAA4B4D4-6D71-4841-9C94-3DE7FCFB9230}">
                <p14:media xmlns:p14="http://schemas.microsoft.com/office/powerpoint/2010/main" r:embed="rId1"/>
              </p:ext>
            </p:extLst>
          </p:nvPr>
        </p:nvPicPr>
        <p:blipFill>
          <a:blip r:embed="rId8">
            <a:lum bright="21000" contrast="96000"/>
          </a:blip>
          <a:stretch>
            <a:fillRect/>
          </a:stretch>
        </p:blipFill>
        <p:spPr>
          <a:xfrm>
            <a:off x="820519" y="1434746"/>
            <a:ext cx="3903881" cy="2072566"/>
          </a:xfrm>
          <a:prstGeom prst="rect">
            <a:avLst/>
          </a:prstGeom>
        </p:spPr>
      </p:pic>
      <p:cxnSp>
        <p:nvCxnSpPr>
          <p:cNvPr id="27" name="Straight Arrow Connector 26">
            <a:extLst>
              <a:ext uri="{FF2B5EF4-FFF2-40B4-BE49-F238E27FC236}">
                <a16:creationId xmlns:a16="http://schemas.microsoft.com/office/drawing/2014/main" id="{59B0B443-2198-4E2B-9544-9197F5DF74DC}"/>
              </a:ext>
            </a:extLst>
          </p:cNvPr>
          <p:cNvCxnSpPr>
            <a:cxnSpLocks/>
          </p:cNvCxnSpPr>
          <p:nvPr/>
        </p:nvCxnSpPr>
        <p:spPr>
          <a:xfrm>
            <a:off x="533400" y="3505200"/>
            <a:ext cx="531173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719B9B13-9F84-4572-9689-0073ED149798}"/>
              </a:ext>
            </a:extLst>
          </p:cNvPr>
          <p:cNvCxnSpPr>
            <a:cxnSpLocks/>
          </p:cNvCxnSpPr>
          <p:nvPr/>
        </p:nvCxnSpPr>
        <p:spPr>
          <a:xfrm flipV="1">
            <a:off x="838200" y="990600"/>
            <a:ext cx="0" cy="293914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31" name="Picture 2" descr="Image result for normal curve for powerpoint">
            <a:extLst>
              <a:ext uri="{FF2B5EF4-FFF2-40B4-BE49-F238E27FC236}">
                <a16:creationId xmlns:a16="http://schemas.microsoft.com/office/drawing/2014/main" id="{6A2B01B8-B03D-4632-8E5C-708BE56D57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6200000">
            <a:off x="-899995" y="2160369"/>
            <a:ext cx="2450772" cy="873227"/>
          </a:xfrm>
          <a:prstGeom prst="rect">
            <a:avLst/>
          </a:prstGeom>
          <a:noFill/>
          <a:extLst>
            <a:ext uri="{909E8E84-426E-40DD-AFC4-6F175D3DCCD1}">
              <a14:hiddenFill xmlns:a14="http://schemas.microsoft.com/office/drawing/2010/main">
                <a:solidFill>
                  <a:srgbClr val="FFFFFF"/>
                </a:solidFill>
              </a14:hiddenFill>
            </a:ext>
          </a:extLst>
        </p:spPr>
      </p:pic>
      <p:sp>
        <p:nvSpPr>
          <p:cNvPr id="35" name="Rectangle 34">
            <a:extLst>
              <a:ext uri="{FF2B5EF4-FFF2-40B4-BE49-F238E27FC236}">
                <a16:creationId xmlns:a16="http://schemas.microsoft.com/office/drawing/2014/main" id="{67B16E1C-245C-49D3-8919-3E67942AD941}"/>
              </a:ext>
            </a:extLst>
          </p:cNvPr>
          <p:cNvSpPr/>
          <p:nvPr/>
        </p:nvSpPr>
        <p:spPr>
          <a:xfrm>
            <a:off x="5910943" y="4385013"/>
            <a:ext cx="3124200" cy="1165710"/>
          </a:xfrm>
          <a:prstGeom prst="rect">
            <a:avLst/>
          </a:prstGeom>
          <a:solidFill>
            <a:schemeClr val="bg1"/>
          </a:solidFill>
          <a:ln>
            <a:noFill/>
          </a:ln>
          <a:effectLst>
            <a:outerShdw blurRad="40000" dist="23000" dir="5400000" rotWithShape="0">
              <a:schemeClr val="bg1">
                <a:alpha val="35000"/>
              </a:scheme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6" name="Picture 35">
            <a:extLst>
              <a:ext uri="{FF2B5EF4-FFF2-40B4-BE49-F238E27FC236}">
                <a16:creationId xmlns:a16="http://schemas.microsoft.com/office/drawing/2014/main" id="{3CDC3858-8190-4C90-A311-073CB317D85B}"/>
              </a:ext>
            </a:extLst>
          </p:cNvPr>
          <p:cNvPicPr>
            <a:picLocks noChangeAspect="1"/>
          </p:cNvPicPr>
          <p:nvPr/>
        </p:nvPicPr>
        <p:blipFill>
          <a:blip r:embed="rId6"/>
          <a:stretch>
            <a:fillRect/>
          </a:stretch>
        </p:blipFill>
        <p:spPr>
          <a:xfrm rot="1428724">
            <a:off x="4902521" y="4370505"/>
            <a:ext cx="694595" cy="378070"/>
          </a:xfrm>
          <a:prstGeom prst="rect">
            <a:avLst/>
          </a:prstGeom>
        </p:spPr>
      </p:pic>
    </p:spTree>
    <p:extLst>
      <p:ext uri="{BB962C8B-B14F-4D97-AF65-F5344CB8AC3E}">
        <p14:creationId xmlns:p14="http://schemas.microsoft.com/office/powerpoint/2010/main" val="3585944199"/>
      </p:ext>
    </p:extLst>
  </p:cSld>
  <p:clrMapOvr>
    <a:masterClrMapping/>
  </p:clrMapOvr>
  <p:transition spd="med">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6084" fill="hold"/>
                                        <p:tgtEl>
                                          <p:spTgt spid="26"/>
                                        </p:tgtEl>
                                      </p:cBhvr>
                                    </p:cmd>
                                  </p:childTnLst>
                                </p:cTn>
                              </p:par>
                            </p:childTnLst>
                          </p:cTn>
                        </p:par>
                        <p:par>
                          <p:cTn id="7" fill="hold">
                            <p:stCondLst>
                              <p:cond delay="36084"/>
                            </p:stCondLst>
                            <p:childTnLst>
                              <p:par>
                                <p:cTn id="8" presetID="1" presetClass="exit" presetSubtype="0" fill="hold" grpId="0" nodeType="afterEffect">
                                  <p:stCondLst>
                                    <p:cond delay="500"/>
                                  </p:stCondLst>
                                  <p:childTnLst>
                                    <p:set>
                                      <p:cBhvr>
                                        <p:cTn id="9" dur="1" fill="hold">
                                          <p:stCondLst>
                                            <p:cond delay="0"/>
                                          </p:stCondLst>
                                        </p:cTn>
                                        <p:tgtEl>
                                          <p:spTgt spid="43"/>
                                        </p:tgtEl>
                                        <p:attrNameLst>
                                          <p:attrName>style.visibility</p:attrName>
                                        </p:attrNameLst>
                                      </p:cBhvr>
                                      <p:to>
                                        <p:strVal val="hidden"/>
                                      </p:to>
                                    </p:set>
                                  </p:childTnLst>
                                </p:cTn>
                              </p:par>
                            </p:childTnLst>
                          </p:cTn>
                        </p:par>
                        <p:par>
                          <p:cTn id="10" fill="hold">
                            <p:stCondLst>
                              <p:cond delay="36584"/>
                            </p:stCondLst>
                            <p:childTnLst>
                              <p:par>
                                <p:cTn id="11" presetID="1" presetClass="entr" presetSubtype="0" fill="hold" grpId="0" nodeType="afterEffect">
                                  <p:stCondLst>
                                    <p:cond delay="3000"/>
                                  </p:stCondLst>
                                  <p:childTnLst>
                                    <p:set>
                                      <p:cBhvr>
                                        <p:cTn id="12" dur="1" fill="hold">
                                          <p:stCondLst>
                                            <p:cond delay="0"/>
                                          </p:stCondLst>
                                        </p:cTn>
                                        <p:tgtEl>
                                          <p:spTgt spid="4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13"/>
                                        </p:tgtEl>
                                        <p:attrNameLst>
                                          <p:attrName>style.visibility</p:attrName>
                                        </p:attrNameLst>
                                      </p:cBhvr>
                                      <p:to>
                                        <p:strVal val="hidden"/>
                                      </p:to>
                                    </p:set>
                                  </p:childTnLst>
                                </p:cTn>
                              </p:par>
                            </p:childTnLst>
                          </p:cTn>
                        </p:par>
                        <p:par>
                          <p:cTn id="17" fill="hold">
                            <p:stCondLst>
                              <p:cond delay="0"/>
                            </p:stCondLst>
                            <p:childTnLst>
                              <p:par>
                                <p:cTn id="18" presetID="1" presetClass="entr" presetSubtype="0" fill="hold" nodeType="afterEffect">
                                  <p:stCondLst>
                                    <p:cond delay="2000"/>
                                  </p:stCondLst>
                                  <p:childTnLst>
                                    <p:set>
                                      <p:cBhvr>
                                        <p:cTn id="19" dur="1" fill="hold">
                                          <p:stCondLst>
                                            <p:cond delay="0"/>
                                          </p:stCondLst>
                                        </p:cTn>
                                        <p:tgtEl>
                                          <p:spTgt spid="36"/>
                                        </p:tgtEl>
                                        <p:attrNameLst>
                                          <p:attrName>style.visibility</p:attrName>
                                        </p:attrNameLst>
                                      </p:cBhvr>
                                      <p:to>
                                        <p:strVal val="visible"/>
                                      </p:to>
                                    </p:set>
                                  </p:childTnLst>
                                </p:cTn>
                              </p:par>
                            </p:childTnLst>
                          </p:cTn>
                        </p:par>
                        <p:par>
                          <p:cTn id="20" fill="hold">
                            <p:stCondLst>
                              <p:cond delay="2000"/>
                            </p:stCondLst>
                            <p:childTnLst>
                              <p:par>
                                <p:cTn id="21" presetID="1" presetClass="exit" presetSubtype="0" fill="hold" grpId="0" nodeType="afterEffect">
                                  <p:stCondLst>
                                    <p:cond delay="1000"/>
                                  </p:stCondLst>
                                  <p:childTnLst>
                                    <p:set>
                                      <p:cBhvr>
                                        <p:cTn id="22" dur="1" fill="hold">
                                          <p:stCondLst>
                                            <p:cond delay="0"/>
                                          </p:stCondLst>
                                        </p:cTn>
                                        <p:tgtEl>
                                          <p:spTgt spid="35"/>
                                        </p:tgtEl>
                                        <p:attrNameLst>
                                          <p:attrName>style.visibility</p:attrName>
                                        </p:attrNameLst>
                                      </p:cBhvr>
                                      <p:to>
                                        <p:strVal val="hidden"/>
                                      </p:to>
                                    </p:set>
                                  </p:childTnLst>
                                </p:cTn>
                              </p:par>
                              <p:par>
                                <p:cTn id="23" presetID="1" presetClass="entr" presetSubtype="0" fill="hold" nodeType="withEffect">
                                  <p:stCondLst>
                                    <p:cond delay="3000"/>
                                  </p:stCondLst>
                                  <p:childTnLst>
                                    <p:set>
                                      <p:cBhvr>
                                        <p:cTn id="24" dur="1" fill="hold">
                                          <p:stCondLst>
                                            <p:cond delay="0"/>
                                          </p:stCondLst>
                                        </p:cTn>
                                        <p:tgtEl>
                                          <p:spTgt spid="40"/>
                                        </p:tgtEl>
                                        <p:attrNameLst>
                                          <p:attrName>style.visibility</p:attrName>
                                        </p:attrNameLst>
                                      </p:cBhvr>
                                      <p:to>
                                        <p:strVal val="visible"/>
                                      </p:to>
                                    </p:set>
                                  </p:childTnLst>
                                </p:cTn>
                              </p:par>
                              <p:par>
                                <p:cTn id="25" presetID="1" presetClass="entr" presetSubtype="0" fill="hold" grpId="0" nodeType="withEffect">
                                  <p:stCondLst>
                                    <p:cond delay="300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7" fill="hold" display="0">
                  <p:stCondLst>
                    <p:cond delay="indefinite"/>
                  </p:stCondLst>
                </p:cTn>
                <p:tgtEl>
                  <p:spTgt spid="26"/>
                </p:tgtEl>
              </p:cMediaNode>
            </p:video>
          </p:childTnLst>
        </p:cTn>
      </p:par>
    </p:tnLst>
    <p:bldLst>
      <p:bldP spid="41" grpId="0" animBg="1"/>
      <p:bldP spid="45" grpId="0" animBg="1"/>
      <p:bldP spid="43" grpId="0" animBg="1"/>
      <p:bldP spid="3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995" name="Rectangle 3"/>
          <p:cNvSpPr>
            <a:spLocks noGrp="1" noChangeArrowheads="1"/>
          </p:cNvSpPr>
          <p:nvPr>
            <p:ph idx="4294967295"/>
          </p:nvPr>
        </p:nvSpPr>
        <p:spPr>
          <a:xfrm>
            <a:off x="203196" y="1066800"/>
            <a:ext cx="8795664" cy="369332"/>
          </a:xfrm>
        </p:spPr>
        <p:txBody>
          <a:bodyPr wrap="square">
            <a:spAutoFit/>
          </a:bodyPr>
          <a:lstStyle/>
          <a:p>
            <a:pPr marL="342900" indent="-342900">
              <a:buNone/>
            </a:pPr>
            <a:r>
              <a:rPr lang="en-US" altLang="en-US" sz="1800" u="sng" dirty="0">
                <a:latin typeface="Arial" charset="0"/>
              </a:rPr>
              <a:t>Modelling Errors </a:t>
            </a:r>
            <a:r>
              <a:rPr lang="en-US" altLang="en-US" sz="1800" u="sng" dirty="0" err="1">
                <a:latin typeface="Arial" charset="0"/>
              </a:rPr>
              <a:t>Visaual</a:t>
            </a:r>
            <a:r>
              <a:rPr lang="en-US" altLang="en-US" sz="1800" u="sng" dirty="0">
                <a:latin typeface="Arial" charset="0"/>
              </a:rPr>
              <a:t> demo of variance in training and test data</a:t>
            </a:r>
            <a:endParaRPr lang="en-IN" sz="1800" dirty="0"/>
          </a:p>
        </p:txBody>
      </p:sp>
      <p:sp>
        <p:nvSpPr>
          <p:cNvPr id="182276" name="AutoShape 4" descr="Image result for Euclidean distance formul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pic>
        <p:nvPicPr>
          <p:cNvPr id="3" name="Picture 2">
            <a:extLst>
              <a:ext uri="{FF2B5EF4-FFF2-40B4-BE49-F238E27FC236}">
                <a16:creationId xmlns:a16="http://schemas.microsoft.com/office/drawing/2014/main" id="{7A4A99ED-29A3-46AC-9FA9-36313768003C}"/>
              </a:ext>
            </a:extLst>
          </p:cNvPr>
          <p:cNvPicPr>
            <a:picLocks noChangeAspect="1"/>
          </p:cNvPicPr>
          <p:nvPr/>
        </p:nvPicPr>
        <p:blipFill>
          <a:blip r:embed="rId3"/>
          <a:stretch>
            <a:fillRect/>
          </a:stretch>
        </p:blipFill>
        <p:spPr>
          <a:xfrm>
            <a:off x="307974" y="2209800"/>
            <a:ext cx="8378826" cy="4185391"/>
          </a:xfrm>
          <a:prstGeom prst="rect">
            <a:avLst/>
          </a:prstGeom>
        </p:spPr>
      </p:pic>
      <p:sp>
        <p:nvSpPr>
          <p:cNvPr id="2" name="TextBox 1">
            <a:extLst>
              <a:ext uri="{FF2B5EF4-FFF2-40B4-BE49-F238E27FC236}">
                <a16:creationId xmlns:a16="http://schemas.microsoft.com/office/drawing/2014/main" id="{8414AE40-DEC8-4BF1-A7EF-10895707731E}"/>
              </a:ext>
            </a:extLst>
          </p:cNvPr>
          <p:cNvSpPr txBox="1"/>
          <p:nvPr/>
        </p:nvSpPr>
        <p:spPr>
          <a:xfrm>
            <a:off x="427718" y="1676400"/>
            <a:ext cx="2663826" cy="261610"/>
          </a:xfrm>
          <a:prstGeom prst="rect">
            <a:avLst/>
          </a:prstGeom>
          <a:noFill/>
        </p:spPr>
        <p:txBody>
          <a:bodyPr wrap="square" rtlCol="0">
            <a:spAutoFit/>
          </a:bodyPr>
          <a:lstStyle/>
          <a:p>
            <a:pPr algn="ctr"/>
            <a:r>
              <a:rPr lang="en-US" sz="1100" b="1" dirty="0"/>
              <a:t>Sample Data (Analytics Base Table)</a:t>
            </a:r>
          </a:p>
        </p:txBody>
      </p:sp>
      <p:sp>
        <p:nvSpPr>
          <p:cNvPr id="6" name="TextBox 5">
            <a:extLst>
              <a:ext uri="{FF2B5EF4-FFF2-40B4-BE49-F238E27FC236}">
                <a16:creationId xmlns:a16="http://schemas.microsoft.com/office/drawing/2014/main" id="{C742267D-CAFF-44DC-9586-74E4335A8ED1}"/>
              </a:ext>
            </a:extLst>
          </p:cNvPr>
          <p:cNvSpPr txBox="1"/>
          <p:nvPr/>
        </p:nvSpPr>
        <p:spPr>
          <a:xfrm>
            <a:off x="3091544" y="1665514"/>
            <a:ext cx="2663826" cy="430887"/>
          </a:xfrm>
          <a:prstGeom prst="rect">
            <a:avLst/>
          </a:prstGeom>
          <a:noFill/>
        </p:spPr>
        <p:txBody>
          <a:bodyPr wrap="square" rtlCol="0">
            <a:spAutoFit/>
          </a:bodyPr>
          <a:lstStyle/>
          <a:p>
            <a:pPr algn="ctr"/>
            <a:r>
              <a:rPr lang="en-US" sz="1100" b="1" dirty="0"/>
              <a:t>Three Random Training Sets From ABT</a:t>
            </a:r>
          </a:p>
        </p:txBody>
      </p:sp>
      <p:sp>
        <p:nvSpPr>
          <p:cNvPr id="7" name="TextBox 6">
            <a:extLst>
              <a:ext uri="{FF2B5EF4-FFF2-40B4-BE49-F238E27FC236}">
                <a16:creationId xmlns:a16="http://schemas.microsoft.com/office/drawing/2014/main" id="{3FFB3E60-1DC9-4D9B-A129-AAEDB04F377C}"/>
              </a:ext>
            </a:extLst>
          </p:cNvPr>
          <p:cNvSpPr txBox="1"/>
          <p:nvPr/>
        </p:nvSpPr>
        <p:spPr>
          <a:xfrm>
            <a:off x="5755370" y="1664379"/>
            <a:ext cx="2663826" cy="261610"/>
          </a:xfrm>
          <a:prstGeom prst="rect">
            <a:avLst/>
          </a:prstGeom>
          <a:noFill/>
        </p:spPr>
        <p:txBody>
          <a:bodyPr wrap="square" rtlCol="0">
            <a:spAutoFit/>
          </a:bodyPr>
          <a:lstStyle/>
          <a:p>
            <a:pPr algn="ctr"/>
            <a:r>
              <a:rPr lang="en-US" sz="1100" b="1" dirty="0"/>
              <a:t>Three Random Test Sets From ABT</a:t>
            </a:r>
          </a:p>
        </p:txBody>
      </p:sp>
    </p:spTree>
    <p:extLst>
      <p:ext uri="{BB962C8B-B14F-4D97-AF65-F5344CB8AC3E}">
        <p14:creationId xmlns:p14="http://schemas.microsoft.com/office/powerpoint/2010/main" val="807675159"/>
      </p:ext>
    </p:extLst>
  </p:cSld>
  <p:clrMapOvr>
    <a:masterClrMapping/>
  </p:clrMapOvr>
  <p:transition spd="med">
    <p:wipe dir="d"/>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a:xfrm>
            <a:off x="5638800" y="1599521"/>
            <a:ext cx="3372216" cy="2591479"/>
          </a:xfrm>
          <a:prstGeom prst="rect">
            <a:avLst/>
          </a:prstGeom>
          <a:noFill/>
        </p:spPr>
        <p:txBody>
          <a:bodyPr wrap="square">
            <a:spAutoFit/>
          </a:bodyPr>
          <a:lstStyle/>
          <a:p>
            <a:pPr marL="396875" indent="-342900" defTabSz="457200" fontAlgn="auto">
              <a:spcBef>
                <a:spcPct val="20000"/>
              </a:spcBef>
              <a:spcAft>
                <a:spcPts val="0"/>
              </a:spcAft>
              <a:buFont typeface="+mj-lt"/>
              <a:buAutoNum type="arabicPeriod"/>
            </a:pPr>
            <a:r>
              <a:rPr lang="en-IN" sz="1400" dirty="0"/>
              <a:t>We have to find the right attributes and the right number of dimensions such that the total effect of these two (indicated by black curve) minimizes.</a:t>
            </a:r>
          </a:p>
          <a:p>
            <a:pPr marL="396875" indent="-342900" defTabSz="457200" fontAlgn="auto">
              <a:spcBef>
                <a:spcPct val="20000"/>
              </a:spcBef>
              <a:spcAft>
                <a:spcPts val="0"/>
              </a:spcAft>
              <a:buFont typeface="+mj-lt"/>
              <a:buAutoNum type="arabicPeriod"/>
            </a:pPr>
            <a:endParaRPr lang="en-IN" sz="1400" dirty="0"/>
          </a:p>
          <a:p>
            <a:pPr marL="396875" indent="-342900" defTabSz="457200" fontAlgn="auto">
              <a:spcBef>
                <a:spcPct val="20000"/>
              </a:spcBef>
              <a:spcAft>
                <a:spcPts val="0"/>
              </a:spcAft>
              <a:buFont typeface="+mj-lt"/>
              <a:buAutoNum type="arabicPeriod"/>
            </a:pPr>
            <a:r>
              <a:rPr lang="en-IN" sz="1400" dirty="0"/>
              <a:t>The gap between variance curve and total error curve reflects presence of random errors in the model</a:t>
            </a:r>
          </a:p>
          <a:p>
            <a:pPr marL="396875" indent="-342900" defTabSz="457200" fontAlgn="auto">
              <a:spcBef>
                <a:spcPct val="20000"/>
              </a:spcBef>
              <a:spcAft>
                <a:spcPts val="0"/>
              </a:spcAft>
              <a:buAutoNum type="arabicPeriod"/>
            </a:pPr>
            <a:endParaRPr lang="en-IN" sz="1400" dirty="0"/>
          </a:p>
        </p:txBody>
      </p:sp>
      <p:sp>
        <p:nvSpPr>
          <p:cNvPr id="340994" name="Title 2"/>
          <p:cNvSpPr>
            <a:spLocks noGrp="1"/>
          </p:cNvSpPr>
          <p:nvPr>
            <p:ph type="title" idx="4294967295"/>
          </p:nvPr>
        </p:nvSpPr>
        <p:spPr>
          <a:xfrm>
            <a:off x="188682" y="957930"/>
            <a:ext cx="8421918" cy="413670"/>
          </a:xfrm>
          <a:prstGeom prst="rect">
            <a:avLst/>
          </a:prstGeom>
        </p:spPr>
        <p:txBody>
          <a:bodyPr/>
          <a:lstStyle/>
          <a:p>
            <a:pPr marL="0" lvl="1" indent="0">
              <a:spcBef>
                <a:spcPct val="0"/>
              </a:spcBef>
              <a:buNone/>
            </a:pPr>
            <a:r>
              <a:rPr lang="en-US" altLang="en-US" u="sng" dirty="0">
                <a:latin typeface="Arial" charset="0"/>
              </a:rPr>
              <a:t>Modelling Errors</a:t>
            </a:r>
            <a:endParaRPr lang="en-US" sz="1800" dirty="0"/>
          </a:p>
        </p:txBody>
      </p:sp>
      <p:pic>
        <p:nvPicPr>
          <p:cNvPr id="605186" name="Picture 2" descr="Image result for bias variance error"/>
          <p:cNvPicPr>
            <a:picLocks noChangeAspect="1" noChangeArrowheads="1"/>
          </p:cNvPicPr>
          <p:nvPr/>
        </p:nvPicPr>
        <p:blipFill>
          <a:blip r:embed="rId2" cstate="print"/>
          <a:srcRect/>
          <a:stretch>
            <a:fillRect/>
          </a:stretch>
        </p:blipFill>
        <p:spPr bwMode="auto">
          <a:xfrm>
            <a:off x="457199" y="1828800"/>
            <a:ext cx="5191001" cy="4038600"/>
          </a:xfrm>
          <a:prstGeom prst="rect">
            <a:avLst/>
          </a:prstGeom>
          <a:noFill/>
        </p:spPr>
      </p:pic>
    </p:spTree>
    <p:extLst>
      <p:ext uri="{BB962C8B-B14F-4D97-AF65-F5344CB8AC3E}">
        <p14:creationId xmlns:p14="http://schemas.microsoft.com/office/powerpoint/2010/main" val="437584908"/>
      </p:ext>
    </p:extLst>
  </p:cSld>
  <p:clrMapOvr>
    <a:masterClrMapping/>
  </p:clrMapOvr>
  <p:transition spd="med">
    <p:wipe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a:xfrm>
            <a:off x="215352" y="1295400"/>
            <a:ext cx="8795664" cy="5090624"/>
          </a:xfrm>
          <a:prstGeom prst="rect">
            <a:avLst/>
          </a:prstGeom>
          <a:noFill/>
        </p:spPr>
        <p:txBody>
          <a:bodyPr wrap="square">
            <a:spAutoFit/>
          </a:bodyPr>
          <a:lstStyle/>
          <a:p>
            <a:pPr marL="53975" defTabSz="457200" fontAlgn="auto">
              <a:spcBef>
                <a:spcPct val="20000"/>
              </a:spcBef>
              <a:spcAft>
                <a:spcPts val="0"/>
              </a:spcAft>
            </a:pPr>
            <a:r>
              <a:rPr lang="en-IN" sz="1400" dirty="0"/>
              <a:t>Generalize </a:t>
            </a:r>
          </a:p>
          <a:p>
            <a:pPr marL="396875" indent="-342900" defTabSz="457200" fontAlgn="auto">
              <a:spcBef>
                <a:spcPct val="20000"/>
              </a:spcBef>
              <a:spcAft>
                <a:spcPts val="0"/>
              </a:spcAft>
              <a:buFont typeface="+mj-lt"/>
              <a:buAutoNum type="arabicPeriod"/>
            </a:pPr>
            <a:r>
              <a:rPr lang="en-IN" sz="1400" dirty="0"/>
              <a:t>Models are expected to perform well (meet least accuracy thresholds) in production (real world data)</a:t>
            </a:r>
          </a:p>
          <a:p>
            <a:pPr marL="396875" indent="-342900" defTabSz="457200" fontAlgn="auto">
              <a:spcBef>
                <a:spcPct val="20000"/>
              </a:spcBef>
              <a:spcAft>
                <a:spcPts val="0"/>
              </a:spcAft>
              <a:buFont typeface="+mj-lt"/>
              <a:buAutoNum type="arabicPeriod"/>
            </a:pPr>
            <a:r>
              <a:rPr lang="en-IN" sz="1400" dirty="0"/>
              <a:t>But data in real world is under flux / jiggle</a:t>
            </a:r>
          </a:p>
          <a:p>
            <a:pPr marL="396875" indent="-342900" defTabSz="457200" fontAlgn="auto">
              <a:spcBef>
                <a:spcPct val="20000"/>
              </a:spcBef>
              <a:spcAft>
                <a:spcPts val="0"/>
              </a:spcAft>
              <a:buFont typeface="+mj-lt"/>
              <a:buAutoNum type="arabicPeriod"/>
            </a:pPr>
            <a:r>
              <a:rPr lang="en-IN" sz="1400" dirty="0"/>
              <a:t>Models have to perform in this context of continuous jiggle. Such models are said to generalize well </a:t>
            </a:r>
          </a:p>
          <a:p>
            <a:pPr marL="396875" indent="-342900" defTabSz="457200" fontAlgn="auto">
              <a:spcBef>
                <a:spcPct val="20000"/>
              </a:spcBef>
              <a:spcAft>
                <a:spcPts val="0"/>
              </a:spcAft>
              <a:buFont typeface="+mj-lt"/>
              <a:buAutoNum type="arabicPeriod"/>
            </a:pPr>
            <a:r>
              <a:rPr lang="en-IN" sz="1400" dirty="0"/>
              <a:t>For models to generalize well, they should neither be underfit or overfit in the training data</a:t>
            </a:r>
          </a:p>
          <a:p>
            <a:pPr marL="53975" defTabSz="457200" fontAlgn="auto">
              <a:spcBef>
                <a:spcPct val="20000"/>
              </a:spcBef>
              <a:spcAft>
                <a:spcPts val="0"/>
              </a:spcAft>
            </a:pPr>
            <a:endParaRPr lang="en-IN" sz="1400" dirty="0"/>
          </a:p>
          <a:p>
            <a:pPr marL="53975" defTabSz="457200" fontAlgn="auto">
              <a:spcBef>
                <a:spcPct val="20000"/>
              </a:spcBef>
              <a:spcAft>
                <a:spcPts val="0"/>
              </a:spcAft>
            </a:pPr>
            <a:r>
              <a:rPr lang="en-IN" sz="1400" dirty="0"/>
              <a:t>Underfit models</a:t>
            </a:r>
          </a:p>
          <a:p>
            <a:pPr marL="396875" indent="-342900" defTabSz="457200" fontAlgn="auto">
              <a:spcBef>
                <a:spcPct val="20000"/>
              </a:spcBef>
              <a:spcAft>
                <a:spcPts val="0"/>
              </a:spcAft>
              <a:buAutoNum type="arabicPeriod"/>
            </a:pPr>
            <a:r>
              <a:rPr lang="en-IN" sz="1400" dirty="0"/>
              <a:t>Models that are over simplified i.e. models in which the independent and dependent attributes interact in a simple linear way ( can be expressed in a linear form for e.g. y = mx + c).  </a:t>
            </a:r>
          </a:p>
          <a:p>
            <a:pPr marL="396875" indent="-342900" defTabSz="457200" fontAlgn="auto">
              <a:spcBef>
                <a:spcPct val="20000"/>
              </a:spcBef>
              <a:spcAft>
                <a:spcPts val="0"/>
              </a:spcAft>
              <a:buAutoNum type="arabicPeriod"/>
            </a:pPr>
            <a:r>
              <a:rPr lang="en-IN" sz="1400" dirty="0"/>
              <a:t>The model could have been addressed as a quadratic form such as y = m1x + m2 x^2 +C</a:t>
            </a:r>
          </a:p>
          <a:p>
            <a:pPr marL="396875" indent="-342900" defTabSz="457200" fontAlgn="auto">
              <a:spcBef>
                <a:spcPct val="20000"/>
              </a:spcBef>
              <a:spcAft>
                <a:spcPts val="0"/>
              </a:spcAft>
              <a:buAutoNum type="arabicPeriod"/>
            </a:pPr>
            <a:r>
              <a:rPr lang="en-IN" sz="1400" dirty="0"/>
              <a:t>Underfit models result in errors as they fail to capture the complex interactions among the attributes in the real world</a:t>
            </a:r>
          </a:p>
          <a:p>
            <a:pPr marL="396875" indent="-342900" defTabSz="457200" fontAlgn="auto">
              <a:spcBef>
                <a:spcPct val="20000"/>
              </a:spcBef>
              <a:spcAft>
                <a:spcPts val="0"/>
              </a:spcAft>
              <a:buAutoNum type="arabicPeriod"/>
            </a:pPr>
            <a:r>
              <a:rPr lang="en-IN" sz="1400" dirty="0"/>
              <a:t>These models will not generalize in the real world</a:t>
            </a:r>
          </a:p>
          <a:p>
            <a:pPr marL="53975" defTabSz="457200" fontAlgn="auto">
              <a:spcBef>
                <a:spcPct val="20000"/>
              </a:spcBef>
              <a:spcAft>
                <a:spcPts val="0"/>
              </a:spcAft>
            </a:pPr>
            <a:endParaRPr lang="en-IN" sz="1400" dirty="0"/>
          </a:p>
          <a:p>
            <a:pPr marL="53975" defTabSz="457200" fontAlgn="auto">
              <a:spcBef>
                <a:spcPct val="20000"/>
              </a:spcBef>
              <a:spcAft>
                <a:spcPts val="0"/>
              </a:spcAft>
            </a:pPr>
            <a:r>
              <a:rPr lang="en-IN" sz="1400" dirty="0"/>
              <a:t>Overfit models</a:t>
            </a:r>
          </a:p>
          <a:p>
            <a:pPr marL="396875" indent="-342900" defTabSz="457200" fontAlgn="auto">
              <a:spcBef>
                <a:spcPct val="20000"/>
              </a:spcBef>
              <a:spcAft>
                <a:spcPts val="0"/>
              </a:spcAft>
              <a:buAutoNum type="arabicPeriod"/>
            </a:pPr>
            <a:r>
              <a:rPr lang="en-IN" sz="1400" dirty="0"/>
              <a:t>Models that perform very well (sometimes with zero errors) in training data</a:t>
            </a:r>
          </a:p>
          <a:p>
            <a:pPr marL="396875" indent="-342900" defTabSz="457200" fontAlgn="auto">
              <a:spcBef>
                <a:spcPct val="20000"/>
              </a:spcBef>
              <a:spcAft>
                <a:spcPts val="0"/>
              </a:spcAft>
              <a:buAutoNum type="arabicPeriod"/>
            </a:pPr>
            <a:r>
              <a:rPr lang="en-IN" sz="1400" dirty="0"/>
              <a:t>Are complex polynomial surfaces that twist and turn in the feature space to cleanly separate the classes </a:t>
            </a:r>
          </a:p>
          <a:p>
            <a:pPr marL="396875" indent="-342900" defTabSz="457200" fontAlgn="auto">
              <a:spcBef>
                <a:spcPct val="20000"/>
              </a:spcBef>
              <a:spcAft>
                <a:spcPts val="0"/>
              </a:spcAft>
              <a:buAutoNum type="arabicPeriod"/>
            </a:pPr>
            <a:r>
              <a:rPr lang="en-IN" sz="1400" dirty="0"/>
              <a:t>Adjust to the variance in the training data i.e. try to adjust to the positions of the data points though those positions are not the expected values of the data points (mean of the jiggle)</a:t>
            </a:r>
          </a:p>
          <a:p>
            <a:pPr marL="396875" indent="-342900" defTabSz="457200" fontAlgn="auto">
              <a:spcBef>
                <a:spcPct val="20000"/>
              </a:spcBef>
              <a:spcAft>
                <a:spcPts val="0"/>
              </a:spcAft>
              <a:buAutoNum type="arabicPeriod"/>
            </a:pPr>
            <a:r>
              <a:rPr lang="en-IN" sz="1400" dirty="0"/>
              <a:t>These models adapt to the variance error in the data set and will not generalize in the real world</a:t>
            </a:r>
          </a:p>
        </p:txBody>
      </p:sp>
      <p:sp>
        <p:nvSpPr>
          <p:cNvPr id="340994" name="Title 2"/>
          <p:cNvSpPr>
            <a:spLocks noGrp="1"/>
          </p:cNvSpPr>
          <p:nvPr>
            <p:ph type="title" idx="4294967295"/>
          </p:nvPr>
        </p:nvSpPr>
        <p:spPr>
          <a:xfrm>
            <a:off x="188682" y="957930"/>
            <a:ext cx="8421918" cy="413670"/>
          </a:xfrm>
          <a:prstGeom prst="rect">
            <a:avLst/>
          </a:prstGeom>
        </p:spPr>
        <p:txBody>
          <a:bodyPr/>
          <a:lstStyle/>
          <a:p>
            <a:pPr marL="0" lvl="1" indent="0">
              <a:spcBef>
                <a:spcPct val="0"/>
              </a:spcBef>
              <a:buNone/>
            </a:pPr>
            <a:r>
              <a:rPr lang="en-US" altLang="en-US" u="sng" dirty="0">
                <a:latin typeface="Arial" charset="0"/>
              </a:rPr>
              <a:t>Fitness of a Model</a:t>
            </a:r>
            <a:endParaRPr lang="en-US" sz="1800" dirty="0"/>
          </a:p>
        </p:txBody>
      </p:sp>
    </p:spTree>
    <p:extLst>
      <p:ext uri="{BB962C8B-B14F-4D97-AF65-F5344CB8AC3E}">
        <p14:creationId xmlns:p14="http://schemas.microsoft.com/office/powerpoint/2010/main" val="521878425"/>
      </p:ext>
    </p:extLst>
  </p:cSld>
  <p:clrMapOvr>
    <a:masterClrMapping/>
  </p:clrMapOvr>
  <p:transition spd="med">
    <p:wipe dir="d"/>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49BE84E-0AD6-4904-8786-E54E30E5D5DA}"/>
              </a:ext>
            </a:extLst>
          </p:cNvPr>
          <p:cNvSpPr txBox="1"/>
          <p:nvPr/>
        </p:nvSpPr>
        <p:spPr>
          <a:xfrm>
            <a:off x="6913982" y="3482789"/>
            <a:ext cx="1351477" cy="381000"/>
          </a:xfrm>
          <a:prstGeom prst="rect">
            <a:avLst/>
          </a:prstGeom>
          <a:noFill/>
        </p:spPr>
        <p:txBody>
          <a:bodyPr wrap="square" rtlCol="0">
            <a:spAutoFit/>
          </a:bodyPr>
          <a:lstStyle/>
          <a:p>
            <a:r>
              <a:rPr lang="en-US" dirty="0"/>
              <a:t>Over fit</a:t>
            </a:r>
          </a:p>
        </p:txBody>
      </p:sp>
      <p:pic>
        <p:nvPicPr>
          <p:cNvPr id="2" name="Picture 1">
            <a:extLst>
              <a:ext uri="{FF2B5EF4-FFF2-40B4-BE49-F238E27FC236}">
                <a16:creationId xmlns:a16="http://schemas.microsoft.com/office/drawing/2014/main" id="{00CE2160-50B3-426F-9C42-FEC816C575B3}"/>
              </a:ext>
            </a:extLst>
          </p:cNvPr>
          <p:cNvPicPr>
            <a:picLocks noChangeAspect="1"/>
          </p:cNvPicPr>
          <p:nvPr/>
        </p:nvPicPr>
        <p:blipFill>
          <a:blip r:embed="rId3"/>
          <a:stretch>
            <a:fillRect/>
          </a:stretch>
        </p:blipFill>
        <p:spPr>
          <a:xfrm>
            <a:off x="2562225" y="2047875"/>
            <a:ext cx="4019550" cy="2762250"/>
          </a:xfrm>
          <a:prstGeom prst="rect">
            <a:avLst/>
          </a:prstGeom>
        </p:spPr>
      </p:pic>
      <p:pic>
        <p:nvPicPr>
          <p:cNvPr id="3" name="Picture 2">
            <a:extLst>
              <a:ext uri="{FF2B5EF4-FFF2-40B4-BE49-F238E27FC236}">
                <a16:creationId xmlns:a16="http://schemas.microsoft.com/office/drawing/2014/main" id="{A56C70B7-4326-46A7-B689-2CF150354B24}"/>
              </a:ext>
            </a:extLst>
          </p:cNvPr>
          <p:cNvPicPr>
            <a:picLocks noChangeAspect="1"/>
          </p:cNvPicPr>
          <p:nvPr/>
        </p:nvPicPr>
        <p:blipFill>
          <a:blip r:embed="rId4"/>
          <a:stretch>
            <a:fillRect/>
          </a:stretch>
        </p:blipFill>
        <p:spPr>
          <a:xfrm>
            <a:off x="2438400" y="2028825"/>
            <a:ext cx="4419600" cy="2800350"/>
          </a:xfrm>
          <a:prstGeom prst="rect">
            <a:avLst/>
          </a:prstGeom>
        </p:spPr>
      </p:pic>
      <p:pic>
        <p:nvPicPr>
          <p:cNvPr id="4" name="Picture 3">
            <a:extLst>
              <a:ext uri="{FF2B5EF4-FFF2-40B4-BE49-F238E27FC236}">
                <a16:creationId xmlns:a16="http://schemas.microsoft.com/office/drawing/2014/main" id="{923A3037-0E51-4527-976E-8F435DD4133A}"/>
              </a:ext>
            </a:extLst>
          </p:cNvPr>
          <p:cNvPicPr>
            <a:picLocks noChangeAspect="1"/>
          </p:cNvPicPr>
          <p:nvPr/>
        </p:nvPicPr>
        <p:blipFill>
          <a:blip r:embed="rId5"/>
          <a:stretch>
            <a:fillRect/>
          </a:stretch>
        </p:blipFill>
        <p:spPr>
          <a:xfrm>
            <a:off x="2600325" y="2043393"/>
            <a:ext cx="3943350" cy="2752725"/>
          </a:xfrm>
          <a:prstGeom prst="rect">
            <a:avLst/>
          </a:prstGeom>
        </p:spPr>
      </p:pic>
      <p:sp>
        <p:nvSpPr>
          <p:cNvPr id="6" name="TextBox 5">
            <a:extLst>
              <a:ext uri="{FF2B5EF4-FFF2-40B4-BE49-F238E27FC236}">
                <a16:creationId xmlns:a16="http://schemas.microsoft.com/office/drawing/2014/main" id="{F24B2458-2BD3-4CE7-8F1C-DAF2F494251C}"/>
              </a:ext>
            </a:extLst>
          </p:cNvPr>
          <p:cNvSpPr txBox="1"/>
          <p:nvPr/>
        </p:nvSpPr>
        <p:spPr>
          <a:xfrm>
            <a:off x="6840071" y="3481387"/>
            <a:ext cx="1351477" cy="381000"/>
          </a:xfrm>
          <a:prstGeom prst="rect">
            <a:avLst/>
          </a:prstGeom>
          <a:solidFill>
            <a:schemeClr val="bg1"/>
          </a:solidFill>
        </p:spPr>
        <p:txBody>
          <a:bodyPr wrap="square" rtlCol="0">
            <a:spAutoFit/>
          </a:bodyPr>
          <a:lstStyle/>
          <a:p>
            <a:r>
              <a:rPr lang="en-US" dirty="0"/>
              <a:t>Good fit</a:t>
            </a:r>
          </a:p>
        </p:txBody>
      </p:sp>
      <p:sp>
        <p:nvSpPr>
          <p:cNvPr id="5" name="TextBox 4">
            <a:extLst>
              <a:ext uri="{FF2B5EF4-FFF2-40B4-BE49-F238E27FC236}">
                <a16:creationId xmlns:a16="http://schemas.microsoft.com/office/drawing/2014/main" id="{3D3FF98D-7649-4D3E-911F-6E9A5D0A1BC9}"/>
              </a:ext>
            </a:extLst>
          </p:cNvPr>
          <p:cNvSpPr txBox="1"/>
          <p:nvPr/>
        </p:nvSpPr>
        <p:spPr>
          <a:xfrm>
            <a:off x="6844553" y="3505200"/>
            <a:ext cx="1351477" cy="381000"/>
          </a:xfrm>
          <a:prstGeom prst="rect">
            <a:avLst/>
          </a:prstGeom>
          <a:solidFill>
            <a:schemeClr val="bg1"/>
          </a:solidFill>
        </p:spPr>
        <p:txBody>
          <a:bodyPr wrap="square" rtlCol="0">
            <a:spAutoFit/>
          </a:bodyPr>
          <a:lstStyle/>
          <a:p>
            <a:r>
              <a:rPr lang="en-US" dirty="0"/>
              <a:t>Underfit</a:t>
            </a:r>
          </a:p>
        </p:txBody>
      </p:sp>
      <p:sp>
        <p:nvSpPr>
          <p:cNvPr id="8" name="TextBox 7">
            <a:extLst>
              <a:ext uri="{FF2B5EF4-FFF2-40B4-BE49-F238E27FC236}">
                <a16:creationId xmlns:a16="http://schemas.microsoft.com/office/drawing/2014/main" id="{6FFA177B-DE5F-457F-9839-6B97CB3972B1}"/>
              </a:ext>
            </a:extLst>
          </p:cNvPr>
          <p:cNvSpPr txBox="1"/>
          <p:nvPr/>
        </p:nvSpPr>
        <p:spPr>
          <a:xfrm>
            <a:off x="762000" y="5257800"/>
            <a:ext cx="7429548" cy="1200329"/>
          </a:xfrm>
          <a:prstGeom prst="rect">
            <a:avLst/>
          </a:prstGeom>
          <a:noFill/>
        </p:spPr>
        <p:txBody>
          <a:bodyPr wrap="square" rtlCol="0">
            <a:spAutoFit/>
          </a:bodyPr>
          <a:lstStyle/>
          <a:p>
            <a:r>
              <a:rPr lang="en-US" dirty="0"/>
              <a:t>In overfit models, the models absorb the noise (variance) in the data points achieving almost 100% accuracy in controlled environment. But when used in production (where the data points have different variance, the models will perform poorly</a:t>
            </a:r>
          </a:p>
        </p:txBody>
      </p:sp>
    </p:spTree>
    <p:extLst>
      <p:ext uri="{BB962C8B-B14F-4D97-AF65-F5344CB8AC3E}">
        <p14:creationId xmlns:p14="http://schemas.microsoft.com/office/powerpoint/2010/main" val="4286545897"/>
      </p:ext>
    </p:extLst>
  </p:cSld>
  <p:clrMapOvr>
    <a:masterClrMapping/>
  </p:clrMapOvr>
  <p:transition spd="med">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3"/>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DB773D1B-B8CB-4AA9-B749-EC5D400A7ECC}"/>
              </a:ext>
            </a:extLst>
          </p:cNvPr>
          <p:cNvSpPr txBox="1">
            <a:spLocks/>
          </p:cNvSpPr>
          <p:nvPr/>
        </p:nvSpPr>
        <p:spPr>
          <a:xfrm>
            <a:off x="188682" y="957930"/>
            <a:ext cx="8421918" cy="413670"/>
          </a:xfrm>
          <a:prstGeom prst="rect">
            <a:avLst/>
          </a:prstGeom>
        </p:spPr>
        <p:txBody>
          <a:bodyPr/>
          <a:lstStyle>
            <a:lvl1pPr algn="l" defTabSz="457200" rtl="0" eaLnBrk="1" latinLnBrk="0" hangingPunct="1">
              <a:spcBef>
                <a:spcPct val="0"/>
              </a:spcBef>
              <a:buNone/>
              <a:defRPr lang="en-US" sz="3000" b="1" kern="1200" dirty="0">
                <a:solidFill>
                  <a:schemeClr val="tx1"/>
                </a:solidFill>
                <a:latin typeface="+mj-lt"/>
                <a:ea typeface="+mn-ea"/>
                <a:cs typeface="Arial"/>
              </a:defRPr>
            </a:lvl1pPr>
          </a:lstStyle>
          <a:p>
            <a:pPr marL="0" lvl="1" fontAlgn="auto">
              <a:spcBef>
                <a:spcPct val="0"/>
              </a:spcBef>
              <a:spcAft>
                <a:spcPts val="0"/>
              </a:spcAft>
            </a:pPr>
            <a:r>
              <a:rPr lang="en-US" altLang="en-US" u="sng" kern="0">
                <a:solidFill>
                  <a:sysClr val="windowText" lastClr="000000"/>
                </a:solidFill>
                <a:latin typeface="Arial" charset="0"/>
              </a:rPr>
              <a:t>Fitness of a Model</a:t>
            </a:r>
            <a:endParaRPr lang="en-US" kern="0" dirty="0">
              <a:solidFill>
                <a:sysClr val="windowText" lastClr="000000"/>
              </a:solidFill>
            </a:endParaRPr>
          </a:p>
        </p:txBody>
      </p:sp>
      <p:pic>
        <p:nvPicPr>
          <p:cNvPr id="7" name="Picture 6">
            <a:extLst>
              <a:ext uri="{FF2B5EF4-FFF2-40B4-BE49-F238E27FC236}">
                <a16:creationId xmlns:a16="http://schemas.microsoft.com/office/drawing/2014/main" id="{31A8117E-511A-4EAF-BE4B-B1D877CA6D42}"/>
              </a:ext>
            </a:extLst>
          </p:cNvPr>
          <p:cNvPicPr>
            <a:picLocks noChangeAspect="1"/>
          </p:cNvPicPr>
          <p:nvPr/>
        </p:nvPicPr>
        <p:blipFill>
          <a:blip r:embed="rId2"/>
          <a:stretch>
            <a:fillRect/>
          </a:stretch>
        </p:blipFill>
        <p:spPr>
          <a:xfrm>
            <a:off x="0" y="1645344"/>
            <a:ext cx="9144000" cy="3567311"/>
          </a:xfrm>
          <a:prstGeom prst="rect">
            <a:avLst/>
          </a:prstGeom>
        </p:spPr>
      </p:pic>
      <p:sp>
        <p:nvSpPr>
          <p:cNvPr id="8" name="TextBox 7">
            <a:extLst>
              <a:ext uri="{FF2B5EF4-FFF2-40B4-BE49-F238E27FC236}">
                <a16:creationId xmlns:a16="http://schemas.microsoft.com/office/drawing/2014/main" id="{54D764E9-E237-4932-B56B-3E8B4EE33EBF}"/>
              </a:ext>
            </a:extLst>
          </p:cNvPr>
          <p:cNvSpPr txBox="1"/>
          <p:nvPr/>
        </p:nvSpPr>
        <p:spPr>
          <a:xfrm>
            <a:off x="990600" y="5181600"/>
            <a:ext cx="1106718" cy="338554"/>
          </a:xfrm>
          <a:prstGeom prst="rect">
            <a:avLst/>
          </a:prstGeom>
          <a:noFill/>
        </p:spPr>
        <p:txBody>
          <a:bodyPr wrap="square" rtlCol="0">
            <a:spAutoFit/>
          </a:bodyPr>
          <a:lstStyle/>
          <a:p>
            <a:pPr algn="ctr"/>
            <a:r>
              <a:rPr lang="en-US" sz="1600" dirty="0"/>
              <a:t>Under Fit</a:t>
            </a:r>
          </a:p>
        </p:txBody>
      </p:sp>
      <p:sp>
        <p:nvSpPr>
          <p:cNvPr id="9" name="TextBox 8">
            <a:extLst>
              <a:ext uri="{FF2B5EF4-FFF2-40B4-BE49-F238E27FC236}">
                <a16:creationId xmlns:a16="http://schemas.microsoft.com/office/drawing/2014/main" id="{37F0046B-F896-4774-BAF3-5BB217AB1887}"/>
              </a:ext>
            </a:extLst>
          </p:cNvPr>
          <p:cNvSpPr txBox="1"/>
          <p:nvPr/>
        </p:nvSpPr>
        <p:spPr>
          <a:xfrm>
            <a:off x="4018641" y="5181600"/>
            <a:ext cx="1106718" cy="338554"/>
          </a:xfrm>
          <a:prstGeom prst="rect">
            <a:avLst/>
          </a:prstGeom>
          <a:noFill/>
        </p:spPr>
        <p:txBody>
          <a:bodyPr wrap="square" rtlCol="0">
            <a:spAutoFit/>
          </a:bodyPr>
          <a:lstStyle/>
          <a:p>
            <a:pPr algn="ctr"/>
            <a:r>
              <a:rPr lang="en-US" sz="1600" dirty="0"/>
              <a:t>Good Fit</a:t>
            </a:r>
          </a:p>
        </p:txBody>
      </p:sp>
      <p:sp>
        <p:nvSpPr>
          <p:cNvPr id="10" name="TextBox 9">
            <a:extLst>
              <a:ext uri="{FF2B5EF4-FFF2-40B4-BE49-F238E27FC236}">
                <a16:creationId xmlns:a16="http://schemas.microsoft.com/office/drawing/2014/main" id="{80A2B1DE-FADF-4A4F-993E-14288D0D9721}"/>
              </a:ext>
            </a:extLst>
          </p:cNvPr>
          <p:cNvSpPr txBox="1"/>
          <p:nvPr/>
        </p:nvSpPr>
        <p:spPr>
          <a:xfrm>
            <a:off x="7239000" y="5105400"/>
            <a:ext cx="1106718" cy="338554"/>
          </a:xfrm>
          <a:prstGeom prst="rect">
            <a:avLst/>
          </a:prstGeom>
          <a:noFill/>
        </p:spPr>
        <p:txBody>
          <a:bodyPr wrap="square" rtlCol="0">
            <a:spAutoFit/>
          </a:bodyPr>
          <a:lstStyle/>
          <a:p>
            <a:pPr algn="ctr"/>
            <a:r>
              <a:rPr lang="en-US" sz="1600" dirty="0"/>
              <a:t>Over Fit</a:t>
            </a:r>
          </a:p>
        </p:txBody>
      </p:sp>
      <p:sp>
        <p:nvSpPr>
          <p:cNvPr id="11" name="TextBox 10">
            <a:extLst>
              <a:ext uri="{FF2B5EF4-FFF2-40B4-BE49-F238E27FC236}">
                <a16:creationId xmlns:a16="http://schemas.microsoft.com/office/drawing/2014/main" id="{DEEE7FE1-91B7-4D60-B1B3-11E77AE5EEE3}"/>
              </a:ext>
            </a:extLst>
          </p:cNvPr>
          <p:cNvSpPr txBox="1"/>
          <p:nvPr/>
        </p:nvSpPr>
        <p:spPr>
          <a:xfrm>
            <a:off x="6400800" y="5334000"/>
            <a:ext cx="2630718" cy="1231106"/>
          </a:xfrm>
          <a:prstGeom prst="rect">
            <a:avLst/>
          </a:prstGeom>
          <a:noFill/>
        </p:spPr>
        <p:txBody>
          <a:bodyPr wrap="square" rtlCol="0">
            <a:spAutoFit/>
          </a:bodyPr>
          <a:lstStyle/>
          <a:p>
            <a:r>
              <a:rPr lang="en-US" sz="1400" dirty="0"/>
              <a:t>When the interaction between the attributes and target dimensions are overly complex in the model. Fail to generalize</a:t>
            </a:r>
          </a:p>
          <a:p>
            <a:endParaRPr lang="en-US" dirty="0">
              <a:solidFill>
                <a:schemeClr val="tx1">
                  <a:lumMod val="50000"/>
                  <a:lumOff val="50000"/>
                </a:schemeClr>
              </a:solidFill>
            </a:endParaRPr>
          </a:p>
        </p:txBody>
      </p:sp>
      <p:sp>
        <p:nvSpPr>
          <p:cNvPr id="12" name="TextBox 11">
            <a:extLst>
              <a:ext uri="{FF2B5EF4-FFF2-40B4-BE49-F238E27FC236}">
                <a16:creationId xmlns:a16="http://schemas.microsoft.com/office/drawing/2014/main" id="{0EC712FE-D7CB-40E8-9B31-2640BDB8B0B3}"/>
              </a:ext>
            </a:extLst>
          </p:cNvPr>
          <p:cNvSpPr txBox="1"/>
          <p:nvPr/>
        </p:nvSpPr>
        <p:spPr>
          <a:xfrm>
            <a:off x="381000" y="5410200"/>
            <a:ext cx="2667000" cy="954107"/>
          </a:xfrm>
          <a:prstGeom prst="rect">
            <a:avLst/>
          </a:prstGeom>
          <a:noFill/>
        </p:spPr>
        <p:txBody>
          <a:bodyPr wrap="square" rtlCol="0">
            <a:spAutoFit/>
          </a:bodyPr>
          <a:lstStyle/>
          <a:p>
            <a:r>
              <a:rPr lang="en-US" sz="1400" dirty="0"/>
              <a:t>When the interaction between the attributes and target dimensions are oversimplified. Fail to generalize</a:t>
            </a:r>
          </a:p>
        </p:txBody>
      </p:sp>
      <p:sp>
        <p:nvSpPr>
          <p:cNvPr id="13" name="TextBox 12">
            <a:extLst>
              <a:ext uri="{FF2B5EF4-FFF2-40B4-BE49-F238E27FC236}">
                <a16:creationId xmlns:a16="http://schemas.microsoft.com/office/drawing/2014/main" id="{916E94CF-616B-4EE1-880F-A4E23A02D88F}"/>
              </a:ext>
            </a:extLst>
          </p:cNvPr>
          <p:cNvSpPr txBox="1"/>
          <p:nvPr/>
        </p:nvSpPr>
        <p:spPr>
          <a:xfrm>
            <a:off x="3515180" y="5432563"/>
            <a:ext cx="2667000" cy="523220"/>
          </a:xfrm>
          <a:prstGeom prst="rect">
            <a:avLst/>
          </a:prstGeom>
          <a:noFill/>
        </p:spPr>
        <p:txBody>
          <a:bodyPr wrap="square" rtlCol="0">
            <a:spAutoFit/>
          </a:bodyPr>
          <a:lstStyle/>
          <a:p>
            <a:r>
              <a:rPr lang="en-US" sz="1400" dirty="0"/>
              <a:t>Right fit. Will generalize relatively much better</a:t>
            </a:r>
          </a:p>
        </p:txBody>
      </p:sp>
    </p:spTree>
    <p:extLst>
      <p:ext uri="{BB962C8B-B14F-4D97-AF65-F5344CB8AC3E}">
        <p14:creationId xmlns:p14="http://schemas.microsoft.com/office/powerpoint/2010/main" val="2562030791"/>
      </p:ext>
    </p:extLst>
  </p:cSld>
  <p:clrMapOvr>
    <a:masterClrMapping/>
  </p:clrMapOvr>
  <p:transition spd="med">
    <p:wipe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a:xfrm>
            <a:off x="203196" y="1066800"/>
            <a:ext cx="8795664" cy="4573560"/>
          </a:xfrm>
          <a:prstGeom prst="rect">
            <a:avLst/>
          </a:prstGeom>
          <a:noFill/>
        </p:spPr>
        <p:txBody>
          <a:bodyPr wrap="square">
            <a:spAutoFit/>
          </a:bodyPr>
          <a:lstStyle/>
          <a:p>
            <a:pPr marL="854075" lvl="1" indent="-342900" defTabSz="457200" fontAlgn="auto">
              <a:spcBef>
                <a:spcPct val="20000"/>
              </a:spcBef>
              <a:spcAft>
                <a:spcPts val="0"/>
              </a:spcAft>
              <a:buFont typeface="+mj-lt"/>
              <a:buAutoNum type="alphaLcPeriod"/>
            </a:pPr>
            <a:r>
              <a:rPr lang="en-IN" sz="1400" dirty="0"/>
              <a:t>Confusion Matrix – A 2X2 tabular structure reflecting the performance of the model in four blocks </a:t>
            </a:r>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r>
              <a:rPr lang="en-IN" sz="1400" dirty="0"/>
              <a:t>Accuracy – How accurately / cleanly does the model classify the data points. Lesser the false predictions, more the accuracy </a:t>
            </a:r>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r>
              <a:rPr lang="en-IN" sz="1400" dirty="0"/>
              <a:t>Sensitivity  / Recall – How many of the actual True data points are identified as True data points by the model . Remember, False Negatives are those data points which should have been identified as True. </a:t>
            </a:r>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r>
              <a:rPr lang="en-IN" sz="1400" dirty="0"/>
              <a:t>Specificity – How many of the actual Negative data points are identified as negative by the model</a:t>
            </a:r>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endParaRPr lang="en-IN" sz="1400" dirty="0"/>
          </a:p>
          <a:p>
            <a:pPr marL="854075" lvl="1" indent="-342900" defTabSz="457200" fontAlgn="auto">
              <a:spcBef>
                <a:spcPct val="20000"/>
              </a:spcBef>
              <a:spcAft>
                <a:spcPts val="0"/>
              </a:spcAft>
              <a:buFont typeface="+mj-lt"/>
              <a:buAutoNum type="alphaLcPeriod"/>
            </a:pPr>
            <a:r>
              <a:rPr lang="en-IN" sz="1400" dirty="0"/>
              <a:t>Precision – Among the points identified as Positive by the model, how many are really Positive</a:t>
            </a:r>
          </a:p>
        </p:txBody>
      </p:sp>
      <p:sp>
        <p:nvSpPr>
          <p:cNvPr id="340994" name="Title 2"/>
          <p:cNvSpPr>
            <a:spLocks noGrp="1"/>
          </p:cNvSpPr>
          <p:nvPr>
            <p:ph type="title" idx="4294967295"/>
          </p:nvPr>
        </p:nvSpPr>
        <p:spPr>
          <a:xfrm>
            <a:off x="188682" y="653130"/>
            <a:ext cx="8421918" cy="413670"/>
          </a:xfrm>
          <a:prstGeom prst="rect">
            <a:avLst/>
          </a:prstGeom>
        </p:spPr>
        <p:txBody>
          <a:bodyPr/>
          <a:lstStyle/>
          <a:p>
            <a:pPr marL="0" lvl="1" defTabSz="457200" fontAlgn="auto">
              <a:spcAft>
                <a:spcPts val="0"/>
              </a:spcAft>
            </a:pPr>
            <a:r>
              <a:rPr lang="en-IN" u="sng" dirty="0"/>
              <a:t>Model performance measures </a:t>
            </a:r>
          </a:p>
        </p:txBody>
      </p:sp>
      <p:graphicFrame>
        <p:nvGraphicFramePr>
          <p:cNvPr id="7" name="Table 6"/>
          <p:cNvGraphicFramePr>
            <a:graphicFrameLocks noGrp="1"/>
          </p:cNvGraphicFramePr>
          <p:nvPr>
            <p:extLst/>
          </p:nvPr>
        </p:nvGraphicFramePr>
        <p:xfrm>
          <a:off x="1524000" y="1371600"/>
          <a:ext cx="6096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0000"/>
                    </a:ext>
                  </a:extLst>
                </a:gridCol>
                <a:gridCol w="2032000">
                  <a:extLst>
                    <a:ext uri="{9D8B030D-6E8A-4147-A177-3AD203B41FA5}">
                      <a16:colId xmlns:a16="http://schemas.microsoft.com/office/drawing/2014/main" val="20001"/>
                    </a:ext>
                  </a:extLst>
                </a:gridCol>
                <a:gridCol w="2032000">
                  <a:extLst>
                    <a:ext uri="{9D8B030D-6E8A-4147-A177-3AD203B41FA5}">
                      <a16:colId xmlns:a16="http://schemas.microsoft.com/office/drawing/2014/main" val="20002"/>
                    </a:ext>
                  </a:extLst>
                </a:gridCol>
              </a:tblGrid>
              <a:tr h="370840">
                <a:tc>
                  <a:txBody>
                    <a:bodyPr/>
                    <a:lstStyle/>
                    <a:p>
                      <a:r>
                        <a:rPr lang="en-IN" sz="1400" dirty="0"/>
                        <a:t>Confusion</a:t>
                      </a:r>
                      <a:r>
                        <a:rPr lang="en-IN" sz="1400" baseline="0" dirty="0"/>
                        <a:t> Matrix</a:t>
                      </a:r>
                      <a:endParaRPr lang="en-IN" sz="1400" dirty="0"/>
                    </a:p>
                  </a:txBody>
                  <a:tcPr/>
                </a:tc>
                <a:tc>
                  <a:txBody>
                    <a:bodyPr/>
                    <a:lstStyle/>
                    <a:p>
                      <a:r>
                        <a:rPr lang="en-IN" sz="1400" dirty="0"/>
                        <a:t>  Predicted Positive</a:t>
                      </a:r>
                    </a:p>
                  </a:txBody>
                  <a:tcPr/>
                </a:tc>
                <a:tc>
                  <a:txBody>
                    <a:bodyPr/>
                    <a:lstStyle/>
                    <a:p>
                      <a:r>
                        <a:rPr lang="en-IN" sz="1400" dirty="0"/>
                        <a:t>Predicted Negative</a:t>
                      </a:r>
                    </a:p>
                  </a:txBody>
                  <a:tcPr/>
                </a:tc>
                <a:extLst>
                  <a:ext uri="{0D108BD9-81ED-4DB2-BD59-A6C34878D82A}">
                    <a16:rowId xmlns:a16="http://schemas.microsoft.com/office/drawing/2014/main" val="10000"/>
                  </a:ext>
                </a:extLst>
              </a:tr>
              <a:tr h="370840">
                <a:tc>
                  <a:txBody>
                    <a:bodyPr/>
                    <a:lstStyle/>
                    <a:p>
                      <a:r>
                        <a:rPr lang="en-IN" sz="1400" dirty="0"/>
                        <a:t>Actual Positive</a:t>
                      </a:r>
                    </a:p>
                  </a:txBody>
                  <a:tcPr/>
                </a:tc>
                <a:tc>
                  <a:txBody>
                    <a:bodyPr/>
                    <a:lstStyle/>
                    <a:p>
                      <a:r>
                        <a:rPr lang="en-IN" sz="1400" dirty="0"/>
                        <a:t>True Positive</a:t>
                      </a:r>
                    </a:p>
                  </a:txBody>
                  <a:tcPr/>
                </a:tc>
                <a:tc>
                  <a:txBody>
                    <a:bodyPr/>
                    <a:lstStyle/>
                    <a:p>
                      <a:r>
                        <a:rPr lang="en-IN" sz="1400" dirty="0"/>
                        <a:t>False Negative</a:t>
                      </a:r>
                    </a:p>
                  </a:txBody>
                  <a:tcPr/>
                </a:tc>
                <a:extLst>
                  <a:ext uri="{0D108BD9-81ED-4DB2-BD59-A6C34878D82A}">
                    <a16:rowId xmlns:a16="http://schemas.microsoft.com/office/drawing/2014/main" val="10001"/>
                  </a:ext>
                </a:extLst>
              </a:tr>
              <a:tr h="370840">
                <a:tc>
                  <a:txBody>
                    <a:bodyPr/>
                    <a:lstStyle/>
                    <a:p>
                      <a:r>
                        <a:rPr lang="en-IN" sz="1400" dirty="0"/>
                        <a:t>Actual Negative</a:t>
                      </a:r>
                    </a:p>
                  </a:txBody>
                  <a:tcPr/>
                </a:tc>
                <a:tc>
                  <a:txBody>
                    <a:bodyPr/>
                    <a:lstStyle/>
                    <a:p>
                      <a:r>
                        <a:rPr lang="en-IN" sz="1400"/>
                        <a:t>False Positive</a:t>
                      </a:r>
                      <a:endParaRPr lang="en-IN" sz="1400" dirty="0"/>
                    </a:p>
                  </a:txBody>
                  <a:tcPr/>
                </a:tc>
                <a:tc>
                  <a:txBody>
                    <a:bodyPr/>
                    <a:lstStyle/>
                    <a:p>
                      <a:r>
                        <a:rPr lang="en-IN" sz="1400" dirty="0"/>
                        <a:t>True Negative</a:t>
                      </a:r>
                    </a:p>
                  </a:txBody>
                  <a:tcPr/>
                </a:tc>
                <a:extLst>
                  <a:ext uri="{0D108BD9-81ED-4DB2-BD59-A6C34878D82A}">
                    <a16:rowId xmlns:a16="http://schemas.microsoft.com/office/drawing/2014/main" val="10002"/>
                  </a:ext>
                </a:extLst>
              </a:tr>
            </a:tbl>
          </a:graphicData>
        </a:graphic>
      </p:graphicFrame>
      <p:pic>
        <p:nvPicPr>
          <p:cNvPr id="548866" name="Picture 2"/>
          <p:cNvPicPr>
            <a:picLocks noChangeAspect="1" noChangeArrowheads="1"/>
          </p:cNvPicPr>
          <p:nvPr/>
        </p:nvPicPr>
        <p:blipFill>
          <a:blip r:embed="rId2" cstate="print"/>
          <a:srcRect/>
          <a:stretch>
            <a:fillRect/>
          </a:stretch>
        </p:blipFill>
        <p:spPr bwMode="auto">
          <a:xfrm>
            <a:off x="2362200" y="3200400"/>
            <a:ext cx="4581525" cy="304800"/>
          </a:xfrm>
          <a:prstGeom prst="rect">
            <a:avLst/>
          </a:prstGeom>
          <a:noFill/>
          <a:ln w="9525">
            <a:noFill/>
            <a:miter lim="800000"/>
            <a:headEnd/>
            <a:tailEnd/>
          </a:ln>
        </p:spPr>
      </p:pic>
      <p:pic>
        <p:nvPicPr>
          <p:cNvPr id="548867" name="Picture 3"/>
          <p:cNvPicPr>
            <a:picLocks noChangeAspect="1" noChangeArrowheads="1"/>
          </p:cNvPicPr>
          <p:nvPr/>
        </p:nvPicPr>
        <p:blipFill>
          <a:blip r:embed="rId3" cstate="print"/>
          <a:srcRect/>
          <a:stretch>
            <a:fillRect/>
          </a:stretch>
        </p:blipFill>
        <p:spPr bwMode="auto">
          <a:xfrm>
            <a:off x="2362200" y="4191000"/>
            <a:ext cx="2343150" cy="247650"/>
          </a:xfrm>
          <a:prstGeom prst="rect">
            <a:avLst/>
          </a:prstGeom>
          <a:noFill/>
          <a:ln w="9525">
            <a:noFill/>
            <a:miter lim="800000"/>
            <a:headEnd/>
            <a:tailEnd/>
          </a:ln>
        </p:spPr>
      </p:pic>
      <p:pic>
        <p:nvPicPr>
          <p:cNvPr id="548868" name="Picture 4"/>
          <p:cNvPicPr>
            <a:picLocks noChangeAspect="1" noChangeArrowheads="1"/>
          </p:cNvPicPr>
          <p:nvPr/>
        </p:nvPicPr>
        <p:blipFill>
          <a:blip r:embed="rId4" cstate="print"/>
          <a:srcRect/>
          <a:stretch>
            <a:fillRect/>
          </a:stretch>
        </p:blipFill>
        <p:spPr bwMode="auto">
          <a:xfrm>
            <a:off x="2314575" y="5715000"/>
            <a:ext cx="2562225" cy="247650"/>
          </a:xfrm>
          <a:prstGeom prst="rect">
            <a:avLst/>
          </a:prstGeom>
          <a:noFill/>
          <a:ln w="9525">
            <a:noFill/>
            <a:miter lim="800000"/>
            <a:headEnd/>
            <a:tailEnd/>
          </a:ln>
        </p:spPr>
      </p:pic>
      <p:pic>
        <p:nvPicPr>
          <p:cNvPr id="548870" name="Picture 6"/>
          <p:cNvPicPr>
            <a:picLocks noChangeAspect="1" noChangeArrowheads="1"/>
          </p:cNvPicPr>
          <p:nvPr/>
        </p:nvPicPr>
        <p:blipFill>
          <a:blip r:embed="rId5" cstate="print"/>
          <a:srcRect/>
          <a:stretch>
            <a:fillRect/>
          </a:stretch>
        </p:blipFill>
        <p:spPr bwMode="auto">
          <a:xfrm>
            <a:off x="2362200" y="4753777"/>
            <a:ext cx="1523999" cy="504023"/>
          </a:xfrm>
          <a:prstGeom prst="rect">
            <a:avLst/>
          </a:prstGeom>
          <a:noFill/>
          <a:ln w="9525">
            <a:noFill/>
            <a:miter lim="800000"/>
            <a:headEnd/>
            <a:tailEnd/>
          </a:ln>
        </p:spPr>
      </p:pic>
    </p:spTree>
    <p:extLst>
      <p:ext uri="{BB962C8B-B14F-4D97-AF65-F5344CB8AC3E}">
        <p14:creationId xmlns:p14="http://schemas.microsoft.com/office/powerpoint/2010/main" val="3225856103"/>
      </p:ext>
    </p:extLst>
  </p:cSld>
  <p:clrMapOvr>
    <a:masterClrMapping/>
  </p:clrMapOvr>
  <p:transition spd="med">
    <p:wipe dir="d"/>
  </p:transition>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Office Theme">
  <a:themeElements>
    <a:clrScheme name="Wipro Master Colors">
      <a:dk1>
        <a:sysClr val="windowText" lastClr="000000"/>
      </a:dk1>
      <a:lt1>
        <a:srgbClr val="FFFFFF"/>
      </a:lt1>
      <a:dk2>
        <a:srgbClr val="3C3D48"/>
      </a:dk2>
      <a:lt2>
        <a:srgbClr val="CFD0D7"/>
      </a:lt2>
      <a:accent1>
        <a:srgbClr val="03A2DF"/>
      </a:accent1>
      <a:accent2>
        <a:srgbClr val="81C240"/>
      </a:accent2>
      <a:accent3>
        <a:srgbClr val="A757A0"/>
      </a:accent3>
      <a:accent4>
        <a:srgbClr val="FECD07"/>
      </a:accent4>
      <a:accent5>
        <a:srgbClr val="EE2D30"/>
      </a:accent5>
      <a:accent6>
        <a:srgbClr val="A1A2B1"/>
      </a:accent6>
      <a:hlink>
        <a:srgbClr val="81C240"/>
      </a:hlink>
      <a:folHlink>
        <a:srgbClr val="68CFF4"/>
      </a:folHlink>
    </a:clrScheme>
    <a:fontScheme name="WIPRO PPT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dirty="0" smtClean="0">
            <a:solidFill>
              <a:schemeClr val="tx1">
                <a:lumMod val="50000"/>
                <a:lumOff val="50000"/>
              </a:schemeClr>
            </a:solidFil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66262</TotalTime>
  <Words>734</Words>
  <Application>Microsoft Office PowerPoint</Application>
  <PresentationFormat>On-screen Show (4:3)</PresentationFormat>
  <Paragraphs>93</Paragraphs>
  <Slides>10</Slides>
  <Notes>5</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Gill Sans MT</vt:lpstr>
      <vt:lpstr>Office Theme</vt:lpstr>
      <vt:lpstr>PowerPoint Presentation</vt:lpstr>
      <vt:lpstr>Modelling Errors</vt:lpstr>
      <vt:lpstr> Modelling Errors – Variance error</vt:lpstr>
      <vt:lpstr>PowerPoint Presentation</vt:lpstr>
      <vt:lpstr>Modelling Errors</vt:lpstr>
      <vt:lpstr>Fitness of a Model</vt:lpstr>
      <vt:lpstr>PowerPoint Presentation</vt:lpstr>
      <vt:lpstr>PowerPoint Presentation</vt:lpstr>
      <vt:lpstr>Model performance measures </vt:lpstr>
      <vt:lpstr>PowerPoint Presentation</vt:lpstr>
    </vt:vector>
  </TitlesOfParts>
  <Company>Wipro Limited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ThemeGallery PowerTemplate</dc:title>
  <dc:creator>Valued Customer</dc:creator>
  <cp:lastModifiedBy>My PC</cp:lastModifiedBy>
  <cp:revision>1672</cp:revision>
  <dcterms:created xsi:type="dcterms:W3CDTF">2012-11-25T06:27:51Z</dcterms:created>
  <dcterms:modified xsi:type="dcterms:W3CDTF">2019-11-21T13:17:06Z</dcterms:modified>
</cp:coreProperties>
</file>